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71" r:id="rId3"/>
  </p:sldMasterIdLst>
  <p:notesMasterIdLst>
    <p:notesMasterId r:id="rId135"/>
  </p:notesMasterIdLst>
  <p:handoutMasterIdLst>
    <p:handoutMasterId r:id="rId136"/>
  </p:handoutMasterIdLst>
  <p:sldIdLst>
    <p:sldId id="256" r:id="rId4"/>
    <p:sldId id="501" r:id="rId5"/>
    <p:sldId id="287" r:id="rId6"/>
    <p:sldId id="271" r:id="rId7"/>
    <p:sldId id="321" r:id="rId8"/>
    <p:sldId id="322" r:id="rId9"/>
    <p:sldId id="323" r:id="rId10"/>
    <p:sldId id="472" r:id="rId11"/>
    <p:sldId id="462" r:id="rId12"/>
    <p:sldId id="486" r:id="rId13"/>
    <p:sldId id="470" r:id="rId14"/>
    <p:sldId id="471" r:id="rId15"/>
    <p:sldId id="408" r:id="rId16"/>
    <p:sldId id="313" r:id="rId17"/>
    <p:sldId id="478" r:id="rId18"/>
    <p:sldId id="487" r:id="rId19"/>
    <p:sldId id="479" r:id="rId20"/>
    <p:sldId id="489" r:id="rId21"/>
    <p:sldId id="473" r:id="rId22"/>
    <p:sldId id="502" r:id="rId23"/>
    <p:sldId id="535" r:id="rId24"/>
    <p:sldId id="490" r:id="rId25"/>
    <p:sldId id="491" r:id="rId26"/>
    <p:sldId id="492" r:id="rId27"/>
    <p:sldId id="474" r:id="rId28"/>
    <p:sldId id="480" r:id="rId29"/>
    <p:sldId id="481" r:id="rId30"/>
    <p:sldId id="482" r:id="rId31"/>
    <p:sldId id="483" r:id="rId32"/>
    <p:sldId id="476" r:id="rId33"/>
    <p:sldId id="477" r:id="rId34"/>
    <p:sldId id="493" r:id="rId35"/>
    <p:sldId id="494" r:id="rId36"/>
    <p:sldId id="495" r:id="rId37"/>
    <p:sldId id="496" r:id="rId38"/>
    <p:sldId id="497" r:id="rId39"/>
    <p:sldId id="310" r:id="rId40"/>
    <p:sldId id="400" r:id="rId41"/>
    <p:sldId id="394" r:id="rId42"/>
    <p:sldId id="395" r:id="rId43"/>
    <p:sldId id="320" r:id="rId44"/>
    <p:sldId id="500" r:id="rId45"/>
    <p:sldId id="498" r:id="rId46"/>
    <p:sldId id="499" r:id="rId47"/>
    <p:sldId id="504" r:id="rId48"/>
    <p:sldId id="505" r:id="rId49"/>
    <p:sldId id="334" r:id="rId50"/>
    <p:sldId id="406" r:id="rId51"/>
    <p:sldId id="503" r:id="rId52"/>
    <p:sldId id="566" r:id="rId53"/>
    <p:sldId id="567" r:id="rId54"/>
    <p:sldId id="568" r:id="rId55"/>
    <p:sldId id="569" r:id="rId56"/>
    <p:sldId id="570" r:id="rId57"/>
    <p:sldId id="571" r:id="rId58"/>
    <p:sldId id="572" r:id="rId59"/>
    <p:sldId id="573" r:id="rId60"/>
    <p:sldId id="574" r:id="rId61"/>
    <p:sldId id="575" r:id="rId62"/>
    <p:sldId id="576" r:id="rId63"/>
    <p:sldId id="577" r:id="rId64"/>
    <p:sldId id="578" r:id="rId65"/>
    <p:sldId id="579" r:id="rId66"/>
    <p:sldId id="560" r:id="rId67"/>
    <p:sldId id="561" r:id="rId68"/>
    <p:sldId id="562" r:id="rId69"/>
    <p:sldId id="563" r:id="rId70"/>
    <p:sldId id="564" r:id="rId71"/>
    <p:sldId id="565" r:id="rId72"/>
    <p:sldId id="506" r:id="rId73"/>
    <p:sldId id="407" r:id="rId74"/>
    <p:sldId id="507" r:id="rId75"/>
    <p:sldId id="519" r:id="rId76"/>
    <p:sldId id="520" r:id="rId77"/>
    <p:sldId id="521" r:id="rId78"/>
    <p:sldId id="522" r:id="rId79"/>
    <p:sldId id="523" r:id="rId80"/>
    <p:sldId id="524" r:id="rId81"/>
    <p:sldId id="525" r:id="rId82"/>
    <p:sldId id="526" r:id="rId83"/>
    <p:sldId id="527" r:id="rId84"/>
    <p:sldId id="528" r:id="rId85"/>
    <p:sldId id="529" r:id="rId86"/>
    <p:sldId id="530" r:id="rId87"/>
    <p:sldId id="531" r:id="rId88"/>
    <p:sldId id="532" r:id="rId89"/>
    <p:sldId id="533" r:id="rId90"/>
    <p:sldId id="534" r:id="rId91"/>
    <p:sldId id="509" r:id="rId92"/>
    <p:sldId id="512" r:id="rId93"/>
    <p:sldId id="508" r:id="rId94"/>
    <p:sldId id="550" r:id="rId95"/>
    <p:sldId id="551" r:id="rId96"/>
    <p:sldId id="552" r:id="rId97"/>
    <p:sldId id="553" r:id="rId98"/>
    <p:sldId id="554" r:id="rId99"/>
    <p:sldId id="555" r:id="rId100"/>
    <p:sldId id="556" r:id="rId101"/>
    <p:sldId id="557" r:id="rId102"/>
    <p:sldId id="558" r:id="rId103"/>
    <p:sldId id="559" r:id="rId104"/>
    <p:sldId id="536" r:id="rId105"/>
    <p:sldId id="546" r:id="rId106"/>
    <p:sldId id="537" r:id="rId107"/>
    <p:sldId id="538" r:id="rId108"/>
    <p:sldId id="539" r:id="rId109"/>
    <p:sldId id="540" r:id="rId110"/>
    <p:sldId id="541" r:id="rId111"/>
    <p:sldId id="542" r:id="rId112"/>
    <p:sldId id="543" r:id="rId113"/>
    <p:sldId id="544" r:id="rId114"/>
    <p:sldId id="545" r:id="rId115"/>
    <p:sldId id="547" r:id="rId116"/>
    <p:sldId id="548" r:id="rId117"/>
    <p:sldId id="328" r:id="rId118"/>
    <p:sldId id="337" r:id="rId119"/>
    <p:sldId id="330" r:id="rId120"/>
    <p:sldId id="329" r:id="rId121"/>
    <p:sldId id="549" r:id="rId122"/>
    <p:sldId id="510" r:id="rId123"/>
    <p:sldId id="580" r:id="rId124"/>
    <p:sldId id="511" r:id="rId125"/>
    <p:sldId id="513" r:id="rId126"/>
    <p:sldId id="514" r:id="rId127"/>
    <p:sldId id="515" r:id="rId128"/>
    <p:sldId id="516" r:id="rId129"/>
    <p:sldId id="517" r:id="rId130"/>
    <p:sldId id="352" r:id="rId131"/>
    <p:sldId id="373" r:id="rId132"/>
    <p:sldId id="390" r:id="rId133"/>
    <p:sldId id="459" r:id="rId134"/>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3" autoAdjust="0"/>
    <p:restoredTop sz="74419" autoAdjust="0"/>
  </p:normalViewPr>
  <p:slideViewPr>
    <p:cSldViewPr>
      <p:cViewPr varScale="1">
        <p:scale>
          <a:sx n="68" d="100"/>
          <a:sy n="68" d="100"/>
        </p:scale>
        <p:origin x="1518" y="72"/>
      </p:cViewPr>
      <p:guideLst>
        <p:guide orient="horz" pos="2160"/>
        <p:guide pos="2880"/>
      </p:guideLst>
    </p:cSldViewPr>
  </p:slideViewPr>
  <p:notesTextViewPr>
    <p:cViewPr>
      <p:scale>
        <a:sx n="1" d="1"/>
        <a:sy n="1" d="1"/>
      </p:scale>
      <p:origin x="0" y="0"/>
    </p:cViewPr>
  </p:notesTextViewPr>
  <p:sorterViewPr>
    <p:cViewPr>
      <p:scale>
        <a:sx n="40" d="100"/>
        <a:sy n="40" d="100"/>
      </p:scale>
      <p:origin x="0" y="-5712"/>
    </p:cViewPr>
  </p:sorterViewPr>
  <p:notesViewPr>
    <p:cSldViewPr>
      <p:cViewPr varScale="1">
        <p:scale>
          <a:sx n="65" d="100"/>
          <a:sy n="65" d="100"/>
        </p:scale>
        <p:origin x="2886" y="5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diagrams/_rels/data25.xml.rels><?xml version="1.0" encoding="UTF-8" standalone="yes"?>
<Relationships xmlns="http://schemas.openxmlformats.org/package/2006/relationships"><Relationship Id="rId1" Type="http://schemas.openxmlformats.org/officeDocument/2006/relationships/hyperlink" Target="https://www.ncbi.nlm.nih.gov/pubmed/23210421"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jpeg"/><Relationship Id="rId4"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image" Target="../media/image20.png"/><Relationship Id="rId5" Type="http://schemas.openxmlformats.org/officeDocument/2006/relationships/image" Target="../media/image23.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036D34-AE83-4284-B024-FC8AC774A64A}" type="doc">
      <dgm:prSet loTypeId="urn:microsoft.com/office/officeart/2005/8/layout/matrix1" loCatId="matrix" qsTypeId="urn:microsoft.com/office/officeart/2005/8/quickstyle/simple1" qsCatId="simple" csTypeId="urn:microsoft.com/office/officeart/2005/8/colors/accent2_5" csCatId="accent2" phldr="1"/>
      <dgm:spPr/>
      <dgm:t>
        <a:bodyPr/>
        <a:lstStyle/>
        <a:p>
          <a:endParaRPr lang="zh-TW" altLang="en-US"/>
        </a:p>
      </dgm:t>
    </dgm:pt>
    <dgm:pt modelId="{39CBD3AE-82DA-43E2-9AB8-D51131AC0269}">
      <dgm:prSet phldrT="[文字]"/>
      <dgm:spPr/>
      <dgm:t>
        <a:bodyPr/>
        <a:lstStyle/>
        <a:p>
          <a:r>
            <a:rPr lang="zh-TW" altLang="en-US" dirty="0" smtClean="0"/>
            <a:t>校園</a:t>
          </a:r>
          <a:endParaRPr lang="zh-TW" altLang="en-US" dirty="0"/>
        </a:p>
      </dgm:t>
    </dgm:pt>
    <dgm:pt modelId="{0C0DF36A-481D-471D-83CC-CD5256D22428}" type="parTrans" cxnId="{8C2A1839-4125-4376-A7BA-437C60DB55AE}">
      <dgm:prSet/>
      <dgm:spPr/>
      <dgm:t>
        <a:bodyPr/>
        <a:lstStyle/>
        <a:p>
          <a:endParaRPr lang="zh-TW" altLang="en-US"/>
        </a:p>
      </dgm:t>
    </dgm:pt>
    <dgm:pt modelId="{28BFA469-4736-4905-8462-27A49009B4A5}" type="sibTrans" cxnId="{8C2A1839-4125-4376-A7BA-437C60DB55AE}">
      <dgm:prSet/>
      <dgm:spPr/>
      <dgm:t>
        <a:bodyPr/>
        <a:lstStyle/>
        <a:p>
          <a:endParaRPr lang="zh-TW" altLang="en-US"/>
        </a:p>
      </dgm:t>
    </dgm:pt>
    <dgm:pt modelId="{C3B0DDD6-622C-4EA9-ABA1-FFE4B658D682}">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教育</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C993046A-48B0-4276-9244-54DB945377D6}" type="parTrans" cxnId="{20126605-8AE7-4080-ADD4-AEA3227CA4E7}">
      <dgm:prSet/>
      <dgm:spPr/>
      <dgm:t>
        <a:bodyPr/>
        <a:lstStyle/>
        <a:p>
          <a:endParaRPr lang="zh-TW" altLang="en-US"/>
        </a:p>
      </dgm:t>
    </dgm:pt>
    <dgm:pt modelId="{4890A192-8E4F-4F7C-B720-6BABA01693E1}" type="sibTrans" cxnId="{20126605-8AE7-4080-ADD4-AEA3227CA4E7}">
      <dgm:prSet/>
      <dgm:spPr/>
      <dgm:t>
        <a:bodyPr/>
        <a:lstStyle/>
        <a:p>
          <a:endParaRPr lang="zh-TW" altLang="en-US"/>
        </a:p>
      </dgm:t>
    </dgm:pt>
    <dgm:pt modelId="{3177E1E5-1286-4B1E-9A05-995FB575DED2}">
      <dgm:prSet phldrT="[文字]" custT="1"/>
      <dgm:spPr/>
      <dgm:t>
        <a:bodyPr/>
        <a:lstStyle/>
        <a:p>
          <a:r>
            <a:rPr lang="zh-TW" altLang="en-US" sz="6000" dirty="0" smtClean="0">
              <a:solidFill>
                <a:schemeClr val="tx1"/>
              </a:solidFill>
              <a:latin typeface="標楷體" panose="03000509000000000000" pitchFamily="65" charset="-120"/>
              <a:ea typeface="標楷體" panose="03000509000000000000" pitchFamily="65" charset="-120"/>
            </a:rPr>
            <a:t>醫療</a:t>
          </a:r>
          <a:r>
            <a:rPr lang="en-US" altLang="zh-TW" sz="6000" dirty="0" smtClean="0">
              <a:solidFill>
                <a:schemeClr val="tx1"/>
              </a:solidFill>
              <a:latin typeface="標楷體" panose="03000509000000000000" pitchFamily="65" charset="-120"/>
              <a:ea typeface="標楷體" panose="03000509000000000000" pitchFamily="65" charset="-120"/>
            </a:rPr>
            <a:t>?</a:t>
          </a:r>
          <a:endParaRPr lang="zh-TW" altLang="en-US" sz="6000" dirty="0">
            <a:solidFill>
              <a:schemeClr val="tx1"/>
            </a:solidFill>
            <a:latin typeface="標楷體" panose="03000509000000000000" pitchFamily="65" charset="-120"/>
            <a:ea typeface="標楷體" panose="03000509000000000000" pitchFamily="65" charset="-120"/>
          </a:endParaRPr>
        </a:p>
      </dgm:t>
    </dgm:pt>
    <dgm:pt modelId="{7AD184B3-D3D0-4287-8B6B-04E413EE9151}" type="parTrans" cxnId="{C5024085-6E12-4347-9CAC-ED06BC52A4B5}">
      <dgm:prSet/>
      <dgm:spPr/>
      <dgm:t>
        <a:bodyPr/>
        <a:lstStyle/>
        <a:p>
          <a:endParaRPr lang="zh-TW" altLang="en-US"/>
        </a:p>
      </dgm:t>
    </dgm:pt>
    <dgm:pt modelId="{6DD40FCE-36EA-4833-8A41-D6CB9C6DFCC5}" type="sibTrans" cxnId="{C5024085-6E12-4347-9CAC-ED06BC52A4B5}">
      <dgm:prSet/>
      <dgm:spPr/>
      <dgm:t>
        <a:bodyPr/>
        <a:lstStyle/>
        <a:p>
          <a:endParaRPr lang="zh-TW" altLang="en-US"/>
        </a:p>
      </dgm:t>
    </dgm:pt>
    <dgm:pt modelId="{84C5E8C2-84AE-4111-BAAC-FFA12EEE128F}">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預防保健</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472D2DA3-16D3-489C-AE83-15C6A32AF492}" type="parTrans" cxnId="{DCF37ADF-A2D8-4C19-965C-FDB0E3FBFBB7}">
      <dgm:prSet/>
      <dgm:spPr/>
      <dgm:t>
        <a:bodyPr/>
        <a:lstStyle/>
        <a:p>
          <a:endParaRPr lang="zh-TW" altLang="en-US"/>
        </a:p>
      </dgm:t>
    </dgm:pt>
    <dgm:pt modelId="{5E122BB5-5519-4EF6-807C-F5F6E63CA261}" type="sibTrans" cxnId="{DCF37ADF-A2D8-4C19-965C-FDB0E3FBFBB7}">
      <dgm:prSet/>
      <dgm:spPr/>
      <dgm:t>
        <a:bodyPr/>
        <a:lstStyle/>
        <a:p>
          <a:endParaRPr lang="zh-TW" altLang="en-US"/>
        </a:p>
      </dgm:t>
    </dgm:pt>
    <dgm:pt modelId="{68C22AB7-759B-4A9D-B5EC-E93C55290989}">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健康行為</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F45A8D4E-C416-4A53-8A45-669235F34B12}" type="parTrans" cxnId="{987781DC-4D5C-45E4-BEAA-B2C481D55210}">
      <dgm:prSet/>
      <dgm:spPr/>
      <dgm:t>
        <a:bodyPr/>
        <a:lstStyle/>
        <a:p>
          <a:endParaRPr lang="zh-TW" altLang="en-US"/>
        </a:p>
      </dgm:t>
    </dgm:pt>
    <dgm:pt modelId="{7E15E91F-836A-4A06-98FE-A4D77C71A0B8}" type="sibTrans" cxnId="{987781DC-4D5C-45E4-BEAA-B2C481D55210}">
      <dgm:prSet/>
      <dgm:spPr/>
      <dgm:t>
        <a:bodyPr/>
        <a:lstStyle/>
        <a:p>
          <a:endParaRPr lang="zh-TW" altLang="en-US"/>
        </a:p>
      </dgm:t>
    </dgm:pt>
    <dgm:pt modelId="{128713F8-4711-4192-BD02-CEA0683E9393}" type="pres">
      <dgm:prSet presAssocID="{6F036D34-AE83-4284-B024-FC8AC774A64A}" presName="diagram" presStyleCnt="0">
        <dgm:presLayoutVars>
          <dgm:chMax val="1"/>
          <dgm:dir/>
          <dgm:animLvl val="ctr"/>
          <dgm:resizeHandles val="exact"/>
        </dgm:presLayoutVars>
      </dgm:prSet>
      <dgm:spPr/>
      <dgm:t>
        <a:bodyPr/>
        <a:lstStyle/>
        <a:p>
          <a:endParaRPr lang="zh-TW" altLang="en-US"/>
        </a:p>
      </dgm:t>
    </dgm:pt>
    <dgm:pt modelId="{A292A1F1-334A-4628-8EC0-F0142417E161}" type="pres">
      <dgm:prSet presAssocID="{6F036D34-AE83-4284-B024-FC8AC774A64A}" presName="matrix" presStyleCnt="0"/>
      <dgm:spPr/>
    </dgm:pt>
    <dgm:pt modelId="{CCECEB63-7F2F-47B0-B5A9-49426D98C644}" type="pres">
      <dgm:prSet presAssocID="{6F036D34-AE83-4284-B024-FC8AC774A64A}" presName="tile1" presStyleLbl="node1" presStyleIdx="0" presStyleCnt="4"/>
      <dgm:spPr/>
      <dgm:t>
        <a:bodyPr/>
        <a:lstStyle/>
        <a:p>
          <a:endParaRPr lang="zh-TW" altLang="en-US"/>
        </a:p>
      </dgm:t>
    </dgm:pt>
    <dgm:pt modelId="{5E7681EF-88AA-4E65-AAC0-334F40668275}" type="pres">
      <dgm:prSet presAssocID="{6F036D34-AE83-4284-B024-FC8AC774A64A}" presName="tile1text" presStyleLbl="node1" presStyleIdx="0" presStyleCnt="4">
        <dgm:presLayoutVars>
          <dgm:chMax val="0"/>
          <dgm:chPref val="0"/>
          <dgm:bulletEnabled val="1"/>
        </dgm:presLayoutVars>
      </dgm:prSet>
      <dgm:spPr/>
      <dgm:t>
        <a:bodyPr/>
        <a:lstStyle/>
        <a:p>
          <a:endParaRPr lang="zh-TW" altLang="en-US"/>
        </a:p>
      </dgm:t>
    </dgm:pt>
    <dgm:pt modelId="{63020378-8D58-4634-831E-1CD434535E42}" type="pres">
      <dgm:prSet presAssocID="{6F036D34-AE83-4284-B024-FC8AC774A64A}" presName="tile2" presStyleLbl="node1" presStyleIdx="1" presStyleCnt="4" custLinFactNeighborX="10835" custLinFactNeighborY="-1283"/>
      <dgm:spPr/>
      <dgm:t>
        <a:bodyPr/>
        <a:lstStyle/>
        <a:p>
          <a:endParaRPr lang="zh-TW" altLang="en-US"/>
        </a:p>
      </dgm:t>
    </dgm:pt>
    <dgm:pt modelId="{F722AC41-3A52-4D48-80E1-088278050331}" type="pres">
      <dgm:prSet presAssocID="{6F036D34-AE83-4284-B024-FC8AC774A64A}" presName="tile2text" presStyleLbl="node1" presStyleIdx="1" presStyleCnt="4">
        <dgm:presLayoutVars>
          <dgm:chMax val="0"/>
          <dgm:chPref val="0"/>
          <dgm:bulletEnabled val="1"/>
        </dgm:presLayoutVars>
      </dgm:prSet>
      <dgm:spPr/>
      <dgm:t>
        <a:bodyPr/>
        <a:lstStyle/>
        <a:p>
          <a:endParaRPr lang="zh-TW" altLang="en-US"/>
        </a:p>
      </dgm:t>
    </dgm:pt>
    <dgm:pt modelId="{77F0C475-E927-4692-BB44-6EB1547D17FF}" type="pres">
      <dgm:prSet presAssocID="{6F036D34-AE83-4284-B024-FC8AC774A64A}" presName="tile3" presStyleLbl="node1" presStyleIdx="2" presStyleCnt="4"/>
      <dgm:spPr/>
      <dgm:t>
        <a:bodyPr/>
        <a:lstStyle/>
        <a:p>
          <a:endParaRPr lang="zh-TW" altLang="en-US"/>
        </a:p>
      </dgm:t>
    </dgm:pt>
    <dgm:pt modelId="{29525EE2-FE26-491A-9E9E-DE1898473FCA}" type="pres">
      <dgm:prSet presAssocID="{6F036D34-AE83-4284-B024-FC8AC774A64A}" presName="tile3text" presStyleLbl="node1" presStyleIdx="2" presStyleCnt="4">
        <dgm:presLayoutVars>
          <dgm:chMax val="0"/>
          <dgm:chPref val="0"/>
          <dgm:bulletEnabled val="1"/>
        </dgm:presLayoutVars>
      </dgm:prSet>
      <dgm:spPr/>
      <dgm:t>
        <a:bodyPr/>
        <a:lstStyle/>
        <a:p>
          <a:endParaRPr lang="zh-TW" altLang="en-US"/>
        </a:p>
      </dgm:t>
    </dgm:pt>
    <dgm:pt modelId="{BDD71EF2-68A7-4407-9392-F654E5C7AAE5}" type="pres">
      <dgm:prSet presAssocID="{6F036D34-AE83-4284-B024-FC8AC774A64A}" presName="tile4" presStyleLbl="node1" presStyleIdx="3" presStyleCnt="4"/>
      <dgm:spPr/>
      <dgm:t>
        <a:bodyPr/>
        <a:lstStyle/>
        <a:p>
          <a:endParaRPr lang="zh-TW" altLang="en-US"/>
        </a:p>
      </dgm:t>
    </dgm:pt>
    <dgm:pt modelId="{B9C1CABA-DE0E-498B-A3B3-1A4644625B36}" type="pres">
      <dgm:prSet presAssocID="{6F036D34-AE83-4284-B024-FC8AC774A64A}" presName="tile4text" presStyleLbl="node1" presStyleIdx="3" presStyleCnt="4">
        <dgm:presLayoutVars>
          <dgm:chMax val="0"/>
          <dgm:chPref val="0"/>
          <dgm:bulletEnabled val="1"/>
        </dgm:presLayoutVars>
      </dgm:prSet>
      <dgm:spPr/>
      <dgm:t>
        <a:bodyPr/>
        <a:lstStyle/>
        <a:p>
          <a:endParaRPr lang="zh-TW" altLang="en-US"/>
        </a:p>
      </dgm:t>
    </dgm:pt>
    <dgm:pt modelId="{C2D01ECC-873B-4518-BF12-9D7C36616F50}" type="pres">
      <dgm:prSet presAssocID="{6F036D34-AE83-4284-B024-FC8AC774A64A}" presName="centerTile" presStyleLbl="fgShp" presStyleIdx="0" presStyleCnt="1">
        <dgm:presLayoutVars>
          <dgm:chMax val="0"/>
          <dgm:chPref val="0"/>
        </dgm:presLayoutVars>
      </dgm:prSet>
      <dgm:spPr/>
      <dgm:t>
        <a:bodyPr/>
        <a:lstStyle/>
        <a:p>
          <a:endParaRPr lang="zh-TW" altLang="en-US"/>
        </a:p>
      </dgm:t>
    </dgm:pt>
  </dgm:ptLst>
  <dgm:cxnLst>
    <dgm:cxn modelId="{8503B01C-1C57-41A4-9AF4-47E9F897D412}" type="presOf" srcId="{84C5E8C2-84AE-4111-BAAC-FFA12EEE128F}" destId="{29525EE2-FE26-491A-9E9E-DE1898473FCA}" srcOrd="1" destOrd="0" presId="urn:microsoft.com/office/officeart/2005/8/layout/matrix1"/>
    <dgm:cxn modelId="{D7C59112-652E-40D4-8D13-383F16E7AD9A}" type="presOf" srcId="{6F036D34-AE83-4284-B024-FC8AC774A64A}" destId="{128713F8-4711-4192-BD02-CEA0683E9393}" srcOrd="0" destOrd="0" presId="urn:microsoft.com/office/officeart/2005/8/layout/matrix1"/>
    <dgm:cxn modelId="{8C2A1839-4125-4376-A7BA-437C60DB55AE}" srcId="{6F036D34-AE83-4284-B024-FC8AC774A64A}" destId="{39CBD3AE-82DA-43E2-9AB8-D51131AC0269}" srcOrd="0" destOrd="0" parTransId="{0C0DF36A-481D-471D-83CC-CD5256D22428}" sibTransId="{28BFA469-4736-4905-8462-27A49009B4A5}"/>
    <dgm:cxn modelId="{51F00558-7F6E-4391-87E6-2AF4B28DD47D}" type="presOf" srcId="{84C5E8C2-84AE-4111-BAAC-FFA12EEE128F}" destId="{77F0C475-E927-4692-BB44-6EB1547D17FF}" srcOrd="0" destOrd="0" presId="urn:microsoft.com/office/officeart/2005/8/layout/matrix1"/>
    <dgm:cxn modelId="{20126605-8AE7-4080-ADD4-AEA3227CA4E7}" srcId="{39CBD3AE-82DA-43E2-9AB8-D51131AC0269}" destId="{C3B0DDD6-622C-4EA9-ABA1-FFE4B658D682}" srcOrd="0" destOrd="0" parTransId="{C993046A-48B0-4276-9244-54DB945377D6}" sibTransId="{4890A192-8E4F-4F7C-B720-6BABA01693E1}"/>
    <dgm:cxn modelId="{626B8ED6-1C02-4FBC-8A7E-AD7FE9FE5E29}" type="presOf" srcId="{C3B0DDD6-622C-4EA9-ABA1-FFE4B658D682}" destId="{CCECEB63-7F2F-47B0-B5A9-49426D98C644}" srcOrd="0" destOrd="0" presId="urn:microsoft.com/office/officeart/2005/8/layout/matrix1"/>
    <dgm:cxn modelId="{58C7CD6E-4DFA-433C-ADF8-BF95311B9CF3}" type="presOf" srcId="{68C22AB7-759B-4A9D-B5EC-E93C55290989}" destId="{63020378-8D58-4634-831E-1CD434535E42}" srcOrd="0" destOrd="0" presId="urn:microsoft.com/office/officeart/2005/8/layout/matrix1"/>
    <dgm:cxn modelId="{DCF37ADF-A2D8-4C19-965C-FDB0E3FBFBB7}" srcId="{39CBD3AE-82DA-43E2-9AB8-D51131AC0269}" destId="{84C5E8C2-84AE-4111-BAAC-FFA12EEE128F}" srcOrd="2" destOrd="0" parTransId="{472D2DA3-16D3-489C-AE83-15C6A32AF492}" sibTransId="{5E122BB5-5519-4EF6-807C-F5F6E63CA261}"/>
    <dgm:cxn modelId="{0D96B333-F2B6-4AC6-8094-056CE10671A4}" type="presOf" srcId="{68C22AB7-759B-4A9D-B5EC-E93C55290989}" destId="{F722AC41-3A52-4D48-80E1-088278050331}" srcOrd="1" destOrd="0" presId="urn:microsoft.com/office/officeart/2005/8/layout/matrix1"/>
    <dgm:cxn modelId="{5409D80A-F029-4484-80DD-820CCCF81DDE}" type="presOf" srcId="{39CBD3AE-82DA-43E2-9AB8-D51131AC0269}" destId="{C2D01ECC-873B-4518-BF12-9D7C36616F50}" srcOrd="0" destOrd="0" presId="urn:microsoft.com/office/officeart/2005/8/layout/matrix1"/>
    <dgm:cxn modelId="{229F61EB-271C-47BD-BA2F-26338EDDD9C0}" type="presOf" srcId="{3177E1E5-1286-4B1E-9A05-995FB575DED2}" destId="{BDD71EF2-68A7-4407-9392-F654E5C7AAE5}" srcOrd="0" destOrd="0" presId="urn:microsoft.com/office/officeart/2005/8/layout/matrix1"/>
    <dgm:cxn modelId="{FD764957-DFE6-41AB-AC54-CE6FBF233EBD}" type="presOf" srcId="{C3B0DDD6-622C-4EA9-ABA1-FFE4B658D682}" destId="{5E7681EF-88AA-4E65-AAC0-334F40668275}" srcOrd="1" destOrd="0" presId="urn:microsoft.com/office/officeart/2005/8/layout/matrix1"/>
    <dgm:cxn modelId="{2656E60D-50DC-46BE-BFDF-C0DD86AA651D}" type="presOf" srcId="{3177E1E5-1286-4B1E-9A05-995FB575DED2}" destId="{B9C1CABA-DE0E-498B-A3B3-1A4644625B36}" srcOrd="1" destOrd="0" presId="urn:microsoft.com/office/officeart/2005/8/layout/matrix1"/>
    <dgm:cxn modelId="{C5024085-6E12-4347-9CAC-ED06BC52A4B5}" srcId="{39CBD3AE-82DA-43E2-9AB8-D51131AC0269}" destId="{3177E1E5-1286-4B1E-9A05-995FB575DED2}" srcOrd="3" destOrd="0" parTransId="{7AD184B3-D3D0-4287-8B6B-04E413EE9151}" sibTransId="{6DD40FCE-36EA-4833-8A41-D6CB9C6DFCC5}"/>
    <dgm:cxn modelId="{987781DC-4D5C-45E4-BEAA-B2C481D55210}" srcId="{39CBD3AE-82DA-43E2-9AB8-D51131AC0269}" destId="{68C22AB7-759B-4A9D-B5EC-E93C55290989}" srcOrd="1" destOrd="0" parTransId="{F45A8D4E-C416-4A53-8A45-669235F34B12}" sibTransId="{7E15E91F-836A-4A06-98FE-A4D77C71A0B8}"/>
    <dgm:cxn modelId="{3634C595-551C-4CC9-953A-2EED0A364C7E}" type="presParOf" srcId="{128713F8-4711-4192-BD02-CEA0683E9393}" destId="{A292A1F1-334A-4628-8EC0-F0142417E161}" srcOrd="0" destOrd="0" presId="urn:microsoft.com/office/officeart/2005/8/layout/matrix1"/>
    <dgm:cxn modelId="{C05CCA7D-DBF5-4E85-ADDE-D9587CC78638}" type="presParOf" srcId="{A292A1F1-334A-4628-8EC0-F0142417E161}" destId="{CCECEB63-7F2F-47B0-B5A9-49426D98C644}" srcOrd="0" destOrd="0" presId="urn:microsoft.com/office/officeart/2005/8/layout/matrix1"/>
    <dgm:cxn modelId="{9DC36C81-AD69-4FBD-BE43-43EB565C83A0}" type="presParOf" srcId="{A292A1F1-334A-4628-8EC0-F0142417E161}" destId="{5E7681EF-88AA-4E65-AAC0-334F40668275}" srcOrd="1" destOrd="0" presId="urn:microsoft.com/office/officeart/2005/8/layout/matrix1"/>
    <dgm:cxn modelId="{21E37E9F-C9BB-43AF-A691-10EC49E495CF}" type="presParOf" srcId="{A292A1F1-334A-4628-8EC0-F0142417E161}" destId="{63020378-8D58-4634-831E-1CD434535E42}" srcOrd="2" destOrd="0" presId="urn:microsoft.com/office/officeart/2005/8/layout/matrix1"/>
    <dgm:cxn modelId="{F66B0ABF-4DE9-48D8-A2A8-D05331B4B632}" type="presParOf" srcId="{A292A1F1-334A-4628-8EC0-F0142417E161}" destId="{F722AC41-3A52-4D48-80E1-088278050331}" srcOrd="3" destOrd="0" presId="urn:microsoft.com/office/officeart/2005/8/layout/matrix1"/>
    <dgm:cxn modelId="{DF13B367-EF0D-4250-875E-7D2844082C3E}" type="presParOf" srcId="{A292A1F1-334A-4628-8EC0-F0142417E161}" destId="{77F0C475-E927-4692-BB44-6EB1547D17FF}" srcOrd="4" destOrd="0" presId="urn:microsoft.com/office/officeart/2005/8/layout/matrix1"/>
    <dgm:cxn modelId="{4B137D77-CE41-411A-B720-CFEC6398E9BE}" type="presParOf" srcId="{A292A1F1-334A-4628-8EC0-F0142417E161}" destId="{29525EE2-FE26-491A-9E9E-DE1898473FCA}" srcOrd="5" destOrd="0" presId="urn:microsoft.com/office/officeart/2005/8/layout/matrix1"/>
    <dgm:cxn modelId="{B7829489-AB79-4D4A-8C22-35B57BD73A01}" type="presParOf" srcId="{A292A1F1-334A-4628-8EC0-F0142417E161}" destId="{BDD71EF2-68A7-4407-9392-F654E5C7AAE5}" srcOrd="6" destOrd="0" presId="urn:microsoft.com/office/officeart/2005/8/layout/matrix1"/>
    <dgm:cxn modelId="{29CAFF8B-C49A-463C-B7FA-6AF979A3302C}" type="presParOf" srcId="{A292A1F1-334A-4628-8EC0-F0142417E161}" destId="{B9C1CABA-DE0E-498B-A3B3-1A4644625B36}" srcOrd="7" destOrd="0" presId="urn:microsoft.com/office/officeart/2005/8/layout/matrix1"/>
    <dgm:cxn modelId="{AE55F881-E1ED-4168-AA11-22BA738B7453}" type="presParOf" srcId="{128713F8-4711-4192-BD02-CEA0683E9393}" destId="{C2D01ECC-873B-4518-BF12-9D7C36616F5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9FE69B-C7E4-484C-9504-0B8EB10C4C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AD205105-AA3F-4F68-83C3-0DA3FB8E1EAD}">
      <dgm:prSet phldrT="[文字]" custT="1"/>
      <dgm:spPr/>
      <dgm:t>
        <a:bodyPr/>
        <a:lstStyle/>
        <a:p>
          <a:r>
            <a:rPr lang="zh-TW" altLang="en-US" sz="4000" baseline="0" dirty="0" smtClean="0">
              <a:ea typeface="標楷體" panose="03000509000000000000" pitchFamily="65" charset="-120"/>
            </a:rPr>
            <a:t>潔牙</a:t>
          </a:r>
          <a:endParaRPr lang="zh-TW" altLang="en-US" sz="4000" baseline="0" dirty="0">
            <a:ea typeface="標楷體" panose="03000509000000000000" pitchFamily="65" charset="-120"/>
          </a:endParaRPr>
        </a:p>
      </dgm:t>
    </dgm:pt>
    <dgm:pt modelId="{77E87BBE-4F08-45A9-819F-5A5966134752}" type="parTrans" cxnId="{B70C2512-E632-41DB-A469-217E2D1510FA}">
      <dgm:prSet/>
      <dgm:spPr/>
      <dgm:t>
        <a:bodyPr/>
        <a:lstStyle/>
        <a:p>
          <a:endParaRPr lang="zh-TW" altLang="en-US"/>
        </a:p>
      </dgm:t>
    </dgm:pt>
    <dgm:pt modelId="{65385ED7-A836-4611-8EB5-573DD6D3A3F7}" type="sibTrans" cxnId="{B70C2512-E632-41DB-A469-217E2D1510FA}">
      <dgm:prSet/>
      <dgm:spPr/>
      <dgm:t>
        <a:bodyPr/>
        <a:lstStyle/>
        <a:p>
          <a:endParaRPr lang="zh-TW" altLang="en-US"/>
        </a:p>
      </dgm:t>
    </dgm:pt>
    <dgm:pt modelId="{E4A75EEB-FC79-422B-89BB-14E92C5C8CA9}">
      <dgm:prSet phldrT="[文字]" custT="1"/>
      <dgm:spPr/>
      <dgm:t>
        <a:bodyPr/>
        <a:lstStyle/>
        <a:p>
          <a:r>
            <a:rPr lang="zh-TW" altLang="en-US" sz="4000" baseline="0" dirty="0" smtClean="0">
              <a:ea typeface="標楷體" panose="03000509000000000000" pitchFamily="65" charset="-120"/>
            </a:rPr>
            <a:t>漱口水</a:t>
          </a:r>
          <a:endParaRPr lang="zh-TW" altLang="en-US" sz="4000" baseline="0" dirty="0">
            <a:ea typeface="標楷體" panose="03000509000000000000" pitchFamily="65" charset="-120"/>
          </a:endParaRPr>
        </a:p>
      </dgm:t>
    </dgm:pt>
    <dgm:pt modelId="{D1A9D71A-205B-47D5-8CA7-F60B605C5B8F}" type="parTrans" cxnId="{69EAA292-FF06-4FEE-8B82-29F8834A79CE}">
      <dgm:prSet/>
      <dgm:spPr/>
      <dgm:t>
        <a:bodyPr/>
        <a:lstStyle/>
        <a:p>
          <a:endParaRPr lang="zh-TW" altLang="en-US"/>
        </a:p>
      </dgm:t>
    </dgm:pt>
    <dgm:pt modelId="{F7F20EB8-642B-4E57-B243-39930829DE2B}" type="sibTrans" cxnId="{69EAA292-FF06-4FEE-8B82-29F8834A79CE}">
      <dgm:prSet/>
      <dgm:spPr/>
      <dgm:t>
        <a:bodyPr/>
        <a:lstStyle/>
        <a:p>
          <a:endParaRPr lang="zh-TW" altLang="en-US"/>
        </a:p>
      </dgm:t>
    </dgm:pt>
    <dgm:pt modelId="{BB38826E-0371-43FE-840F-1662C7F9C0D1}">
      <dgm:prSet phldrT="[文字]" custT="1"/>
      <dgm:spPr/>
      <dgm:t>
        <a:bodyPr/>
        <a:lstStyle/>
        <a:p>
          <a:r>
            <a:rPr lang="en-US" altLang="zh-TW" sz="4000" baseline="0" dirty="0" smtClean="0">
              <a:ea typeface="標楷體" panose="03000509000000000000" pitchFamily="65" charset="-120"/>
            </a:rPr>
            <a:t>6-9</a:t>
          </a:r>
          <a:r>
            <a:rPr lang="zh-TW" altLang="en-US" sz="4000" baseline="0" dirty="0" smtClean="0">
              <a:ea typeface="標楷體" panose="03000509000000000000" pitchFamily="65" charset="-120"/>
            </a:rPr>
            <a:t>歲窩溝封填</a:t>
          </a:r>
          <a:endParaRPr lang="zh-TW" altLang="en-US" sz="4000" baseline="0" dirty="0">
            <a:ea typeface="標楷體" panose="03000509000000000000" pitchFamily="65" charset="-120"/>
          </a:endParaRPr>
        </a:p>
      </dgm:t>
    </dgm:pt>
    <dgm:pt modelId="{B6F95071-7E39-4CDA-9F72-922DA9926D0F}" type="parTrans" cxnId="{CEA30C34-7974-4926-9C0D-5E9137171EF0}">
      <dgm:prSet/>
      <dgm:spPr/>
      <dgm:t>
        <a:bodyPr/>
        <a:lstStyle/>
        <a:p>
          <a:endParaRPr lang="zh-TW" altLang="en-US"/>
        </a:p>
      </dgm:t>
    </dgm:pt>
    <dgm:pt modelId="{D70AA9A4-C76E-44C4-9960-0CC7516E79E2}" type="sibTrans" cxnId="{CEA30C34-7974-4926-9C0D-5E9137171EF0}">
      <dgm:prSet/>
      <dgm:spPr/>
      <dgm:t>
        <a:bodyPr/>
        <a:lstStyle/>
        <a:p>
          <a:endParaRPr lang="zh-TW" altLang="en-US"/>
        </a:p>
      </dgm:t>
    </dgm:pt>
    <dgm:pt modelId="{FAE9D1D8-0B02-4D1C-B3CE-6C390A4EDE56}">
      <dgm:prSet phldrT="[文字]" custT="1"/>
      <dgm:spPr/>
      <dgm:t>
        <a:bodyPr/>
        <a:lstStyle/>
        <a:p>
          <a:r>
            <a:rPr lang="zh-TW" altLang="en-US" sz="4000" baseline="0" dirty="0" smtClean="0">
              <a:ea typeface="標楷體" panose="03000509000000000000" pitchFamily="65" charset="-120"/>
            </a:rPr>
            <a:t>小一塗氟</a:t>
          </a:r>
          <a:endParaRPr lang="zh-TW" altLang="en-US" sz="4000" baseline="0" dirty="0">
            <a:ea typeface="標楷體" panose="03000509000000000000" pitchFamily="65" charset="-120"/>
          </a:endParaRPr>
        </a:p>
      </dgm:t>
    </dgm:pt>
    <dgm:pt modelId="{CAED61AE-7848-4239-A863-7EEEC6420E95}" type="parTrans" cxnId="{1E14D036-7516-4548-B42C-40BE63306D50}">
      <dgm:prSet/>
      <dgm:spPr/>
      <dgm:t>
        <a:bodyPr/>
        <a:lstStyle/>
        <a:p>
          <a:endParaRPr lang="zh-TW" altLang="en-US"/>
        </a:p>
      </dgm:t>
    </dgm:pt>
    <dgm:pt modelId="{98ECCEB8-9510-4E2B-BB87-BFE62C9D0C81}" type="sibTrans" cxnId="{1E14D036-7516-4548-B42C-40BE63306D50}">
      <dgm:prSet/>
      <dgm:spPr/>
      <dgm:t>
        <a:bodyPr/>
        <a:lstStyle/>
        <a:p>
          <a:endParaRPr lang="zh-TW" altLang="en-US"/>
        </a:p>
      </dgm:t>
    </dgm:pt>
    <dgm:pt modelId="{7576EA0F-94CF-4ACC-BAFD-DBED12839744}" type="pres">
      <dgm:prSet presAssocID="{049FE69B-C7E4-484C-9504-0B8EB10C4C83}" presName="linear" presStyleCnt="0">
        <dgm:presLayoutVars>
          <dgm:dir/>
          <dgm:animLvl val="lvl"/>
          <dgm:resizeHandles val="exact"/>
        </dgm:presLayoutVars>
      </dgm:prSet>
      <dgm:spPr/>
    </dgm:pt>
    <dgm:pt modelId="{C6935472-0E57-4E1F-9C99-3DDFAC53CA66}" type="pres">
      <dgm:prSet presAssocID="{AD205105-AA3F-4F68-83C3-0DA3FB8E1EAD}" presName="parentLin" presStyleCnt="0"/>
      <dgm:spPr/>
    </dgm:pt>
    <dgm:pt modelId="{E5D896CC-21DF-4742-906F-5572C83ABF39}" type="pres">
      <dgm:prSet presAssocID="{AD205105-AA3F-4F68-83C3-0DA3FB8E1EAD}" presName="parentLeftMargin" presStyleLbl="node1" presStyleIdx="0" presStyleCnt="4"/>
      <dgm:spPr/>
    </dgm:pt>
    <dgm:pt modelId="{68D40C62-83DB-4415-9226-A16AD3E616E2}" type="pres">
      <dgm:prSet presAssocID="{AD205105-AA3F-4F68-83C3-0DA3FB8E1EAD}" presName="parentText" presStyleLbl="node1" presStyleIdx="0" presStyleCnt="4">
        <dgm:presLayoutVars>
          <dgm:chMax val="0"/>
          <dgm:bulletEnabled val="1"/>
        </dgm:presLayoutVars>
      </dgm:prSet>
      <dgm:spPr/>
    </dgm:pt>
    <dgm:pt modelId="{193E1A19-4CDE-4FAB-9AF7-BA64BC202A0D}" type="pres">
      <dgm:prSet presAssocID="{AD205105-AA3F-4F68-83C3-0DA3FB8E1EAD}" presName="negativeSpace" presStyleCnt="0"/>
      <dgm:spPr/>
    </dgm:pt>
    <dgm:pt modelId="{409FB07D-77F6-40D1-9239-B4ECD6676F56}" type="pres">
      <dgm:prSet presAssocID="{AD205105-AA3F-4F68-83C3-0DA3FB8E1EAD}" presName="childText" presStyleLbl="conFgAcc1" presStyleIdx="0" presStyleCnt="4">
        <dgm:presLayoutVars>
          <dgm:bulletEnabled val="1"/>
        </dgm:presLayoutVars>
      </dgm:prSet>
      <dgm:spPr/>
    </dgm:pt>
    <dgm:pt modelId="{7787F8CC-BDB4-4565-B931-D0ECA360D75F}" type="pres">
      <dgm:prSet presAssocID="{65385ED7-A836-4611-8EB5-573DD6D3A3F7}" presName="spaceBetweenRectangles" presStyleCnt="0"/>
      <dgm:spPr/>
    </dgm:pt>
    <dgm:pt modelId="{3AA104B8-3ABB-4E06-9AEF-5D2A3FAB772A}" type="pres">
      <dgm:prSet presAssocID="{E4A75EEB-FC79-422B-89BB-14E92C5C8CA9}" presName="parentLin" presStyleCnt="0"/>
      <dgm:spPr/>
    </dgm:pt>
    <dgm:pt modelId="{7F34727F-4823-40F8-91FB-A0087261CFE7}" type="pres">
      <dgm:prSet presAssocID="{E4A75EEB-FC79-422B-89BB-14E92C5C8CA9}" presName="parentLeftMargin" presStyleLbl="node1" presStyleIdx="0" presStyleCnt="4"/>
      <dgm:spPr/>
    </dgm:pt>
    <dgm:pt modelId="{D3763EEA-666B-46D6-894C-A968AFF49A78}" type="pres">
      <dgm:prSet presAssocID="{E4A75EEB-FC79-422B-89BB-14E92C5C8CA9}" presName="parentText" presStyleLbl="node1" presStyleIdx="1" presStyleCnt="4">
        <dgm:presLayoutVars>
          <dgm:chMax val="0"/>
          <dgm:bulletEnabled val="1"/>
        </dgm:presLayoutVars>
      </dgm:prSet>
      <dgm:spPr/>
    </dgm:pt>
    <dgm:pt modelId="{FEB29035-3F8A-4751-84B0-B3375B2E8B66}" type="pres">
      <dgm:prSet presAssocID="{E4A75EEB-FC79-422B-89BB-14E92C5C8CA9}" presName="negativeSpace" presStyleCnt="0"/>
      <dgm:spPr/>
    </dgm:pt>
    <dgm:pt modelId="{11BC5828-2574-4E7D-906A-846C6BE268A6}" type="pres">
      <dgm:prSet presAssocID="{E4A75EEB-FC79-422B-89BB-14E92C5C8CA9}" presName="childText" presStyleLbl="conFgAcc1" presStyleIdx="1" presStyleCnt="4">
        <dgm:presLayoutVars>
          <dgm:bulletEnabled val="1"/>
        </dgm:presLayoutVars>
      </dgm:prSet>
      <dgm:spPr/>
    </dgm:pt>
    <dgm:pt modelId="{EC91CB39-FEE3-4915-878E-421FAA182956}" type="pres">
      <dgm:prSet presAssocID="{F7F20EB8-642B-4E57-B243-39930829DE2B}" presName="spaceBetweenRectangles" presStyleCnt="0"/>
      <dgm:spPr/>
    </dgm:pt>
    <dgm:pt modelId="{F5C313DA-7E91-4C69-85BD-EC1D331A3288}" type="pres">
      <dgm:prSet presAssocID="{FAE9D1D8-0B02-4D1C-B3CE-6C390A4EDE56}" presName="parentLin" presStyleCnt="0"/>
      <dgm:spPr/>
    </dgm:pt>
    <dgm:pt modelId="{8BA71FEF-F283-48A7-9A5C-EABF8088DB18}" type="pres">
      <dgm:prSet presAssocID="{FAE9D1D8-0B02-4D1C-B3CE-6C390A4EDE56}" presName="parentLeftMargin" presStyleLbl="node1" presStyleIdx="1" presStyleCnt="4"/>
      <dgm:spPr/>
    </dgm:pt>
    <dgm:pt modelId="{F2A85490-3723-463F-8FE2-89A0C79D7590}" type="pres">
      <dgm:prSet presAssocID="{FAE9D1D8-0B02-4D1C-B3CE-6C390A4EDE56}" presName="parentText" presStyleLbl="node1" presStyleIdx="2" presStyleCnt="4">
        <dgm:presLayoutVars>
          <dgm:chMax val="0"/>
          <dgm:bulletEnabled val="1"/>
        </dgm:presLayoutVars>
      </dgm:prSet>
      <dgm:spPr/>
    </dgm:pt>
    <dgm:pt modelId="{369EA3FD-2939-438A-A214-5533420CEB0C}" type="pres">
      <dgm:prSet presAssocID="{FAE9D1D8-0B02-4D1C-B3CE-6C390A4EDE56}" presName="negativeSpace" presStyleCnt="0"/>
      <dgm:spPr/>
    </dgm:pt>
    <dgm:pt modelId="{904F622B-0DA4-4E25-B013-9D6E488BB78A}" type="pres">
      <dgm:prSet presAssocID="{FAE9D1D8-0B02-4D1C-B3CE-6C390A4EDE56}" presName="childText" presStyleLbl="conFgAcc1" presStyleIdx="2" presStyleCnt="4">
        <dgm:presLayoutVars>
          <dgm:bulletEnabled val="1"/>
        </dgm:presLayoutVars>
      </dgm:prSet>
      <dgm:spPr/>
    </dgm:pt>
    <dgm:pt modelId="{A1A2CA69-DDAC-4937-9731-B43A0502FE72}" type="pres">
      <dgm:prSet presAssocID="{98ECCEB8-9510-4E2B-BB87-BFE62C9D0C81}" presName="spaceBetweenRectangles" presStyleCnt="0"/>
      <dgm:spPr/>
    </dgm:pt>
    <dgm:pt modelId="{A273AC44-708A-46CC-AD0E-613BE04F2C16}" type="pres">
      <dgm:prSet presAssocID="{BB38826E-0371-43FE-840F-1662C7F9C0D1}" presName="parentLin" presStyleCnt="0"/>
      <dgm:spPr/>
    </dgm:pt>
    <dgm:pt modelId="{5C2744A6-60DD-4A8E-9708-8879EE8976A3}" type="pres">
      <dgm:prSet presAssocID="{BB38826E-0371-43FE-840F-1662C7F9C0D1}" presName="parentLeftMargin" presStyleLbl="node1" presStyleIdx="2" presStyleCnt="4"/>
      <dgm:spPr/>
    </dgm:pt>
    <dgm:pt modelId="{4D800F27-9991-498B-816F-365CF15E3F65}" type="pres">
      <dgm:prSet presAssocID="{BB38826E-0371-43FE-840F-1662C7F9C0D1}" presName="parentText" presStyleLbl="node1" presStyleIdx="3" presStyleCnt="4">
        <dgm:presLayoutVars>
          <dgm:chMax val="0"/>
          <dgm:bulletEnabled val="1"/>
        </dgm:presLayoutVars>
      </dgm:prSet>
      <dgm:spPr/>
    </dgm:pt>
    <dgm:pt modelId="{AE8DCE36-9B37-4DC3-9324-742269DB4BF5}" type="pres">
      <dgm:prSet presAssocID="{BB38826E-0371-43FE-840F-1662C7F9C0D1}" presName="negativeSpace" presStyleCnt="0"/>
      <dgm:spPr/>
    </dgm:pt>
    <dgm:pt modelId="{37F18949-A00F-42FB-9CAA-82C4B3B30DBE}" type="pres">
      <dgm:prSet presAssocID="{BB38826E-0371-43FE-840F-1662C7F9C0D1}" presName="childText" presStyleLbl="conFgAcc1" presStyleIdx="3" presStyleCnt="4">
        <dgm:presLayoutVars>
          <dgm:bulletEnabled val="1"/>
        </dgm:presLayoutVars>
      </dgm:prSet>
      <dgm:spPr/>
    </dgm:pt>
  </dgm:ptLst>
  <dgm:cxnLst>
    <dgm:cxn modelId="{99A2C61A-5F67-4701-8336-C76C39B7E653}" type="presOf" srcId="{AD205105-AA3F-4F68-83C3-0DA3FB8E1EAD}" destId="{68D40C62-83DB-4415-9226-A16AD3E616E2}" srcOrd="1" destOrd="0" presId="urn:microsoft.com/office/officeart/2005/8/layout/list1"/>
    <dgm:cxn modelId="{8F117AF8-7C02-44FB-9B12-FA725B53E69B}" type="presOf" srcId="{049FE69B-C7E4-484C-9504-0B8EB10C4C83}" destId="{7576EA0F-94CF-4ACC-BAFD-DBED12839744}" srcOrd="0" destOrd="0" presId="urn:microsoft.com/office/officeart/2005/8/layout/list1"/>
    <dgm:cxn modelId="{69EAA292-FF06-4FEE-8B82-29F8834A79CE}" srcId="{049FE69B-C7E4-484C-9504-0B8EB10C4C83}" destId="{E4A75EEB-FC79-422B-89BB-14E92C5C8CA9}" srcOrd="1" destOrd="0" parTransId="{D1A9D71A-205B-47D5-8CA7-F60B605C5B8F}" sibTransId="{F7F20EB8-642B-4E57-B243-39930829DE2B}"/>
    <dgm:cxn modelId="{CEA30C34-7974-4926-9C0D-5E9137171EF0}" srcId="{049FE69B-C7E4-484C-9504-0B8EB10C4C83}" destId="{BB38826E-0371-43FE-840F-1662C7F9C0D1}" srcOrd="3" destOrd="0" parTransId="{B6F95071-7E39-4CDA-9F72-922DA9926D0F}" sibTransId="{D70AA9A4-C76E-44C4-9960-0CC7516E79E2}"/>
    <dgm:cxn modelId="{F399581D-C8F6-4C2E-91C7-CA5D64BEBA0E}" type="presOf" srcId="{BB38826E-0371-43FE-840F-1662C7F9C0D1}" destId="{5C2744A6-60DD-4A8E-9708-8879EE8976A3}" srcOrd="0" destOrd="0" presId="urn:microsoft.com/office/officeart/2005/8/layout/list1"/>
    <dgm:cxn modelId="{65FEE28E-C3C3-4257-9181-E2122D8FC00D}" type="presOf" srcId="{E4A75EEB-FC79-422B-89BB-14E92C5C8CA9}" destId="{D3763EEA-666B-46D6-894C-A968AFF49A78}" srcOrd="1" destOrd="0" presId="urn:microsoft.com/office/officeart/2005/8/layout/list1"/>
    <dgm:cxn modelId="{6A9373DC-4AA7-4C44-A77D-A8531E3B8CA8}" type="presOf" srcId="{BB38826E-0371-43FE-840F-1662C7F9C0D1}" destId="{4D800F27-9991-498B-816F-365CF15E3F65}" srcOrd="1" destOrd="0" presId="urn:microsoft.com/office/officeart/2005/8/layout/list1"/>
    <dgm:cxn modelId="{B70C2512-E632-41DB-A469-217E2D1510FA}" srcId="{049FE69B-C7E4-484C-9504-0B8EB10C4C83}" destId="{AD205105-AA3F-4F68-83C3-0DA3FB8E1EAD}" srcOrd="0" destOrd="0" parTransId="{77E87BBE-4F08-45A9-819F-5A5966134752}" sibTransId="{65385ED7-A836-4611-8EB5-573DD6D3A3F7}"/>
    <dgm:cxn modelId="{D8E6FAB4-9121-4BCB-AAAB-9D66D124C277}" type="presOf" srcId="{FAE9D1D8-0B02-4D1C-B3CE-6C390A4EDE56}" destId="{8BA71FEF-F283-48A7-9A5C-EABF8088DB18}" srcOrd="0" destOrd="0" presId="urn:microsoft.com/office/officeart/2005/8/layout/list1"/>
    <dgm:cxn modelId="{2CC2FFCE-C8B9-4CB6-9910-3AA0BB8D16F2}" type="presOf" srcId="{AD205105-AA3F-4F68-83C3-0DA3FB8E1EAD}" destId="{E5D896CC-21DF-4742-906F-5572C83ABF39}" srcOrd="0" destOrd="0" presId="urn:microsoft.com/office/officeart/2005/8/layout/list1"/>
    <dgm:cxn modelId="{A9AB73F6-A530-4E02-AEEB-35124E0390B0}" type="presOf" srcId="{E4A75EEB-FC79-422B-89BB-14E92C5C8CA9}" destId="{7F34727F-4823-40F8-91FB-A0087261CFE7}" srcOrd="0" destOrd="0" presId="urn:microsoft.com/office/officeart/2005/8/layout/list1"/>
    <dgm:cxn modelId="{2479DC17-B118-4C17-8BA8-45674316AA4F}" type="presOf" srcId="{FAE9D1D8-0B02-4D1C-B3CE-6C390A4EDE56}" destId="{F2A85490-3723-463F-8FE2-89A0C79D7590}" srcOrd="1" destOrd="0" presId="urn:microsoft.com/office/officeart/2005/8/layout/list1"/>
    <dgm:cxn modelId="{1E14D036-7516-4548-B42C-40BE63306D50}" srcId="{049FE69B-C7E4-484C-9504-0B8EB10C4C83}" destId="{FAE9D1D8-0B02-4D1C-B3CE-6C390A4EDE56}" srcOrd="2" destOrd="0" parTransId="{CAED61AE-7848-4239-A863-7EEEC6420E95}" sibTransId="{98ECCEB8-9510-4E2B-BB87-BFE62C9D0C81}"/>
    <dgm:cxn modelId="{6F135539-3E87-4D36-94F0-F2174BFE85A8}" type="presParOf" srcId="{7576EA0F-94CF-4ACC-BAFD-DBED12839744}" destId="{C6935472-0E57-4E1F-9C99-3DDFAC53CA66}" srcOrd="0" destOrd="0" presId="urn:microsoft.com/office/officeart/2005/8/layout/list1"/>
    <dgm:cxn modelId="{802399DE-1B49-4646-A0CA-6F8F23092F5F}" type="presParOf" srcId="{C6935472-0E57-4E1F-9C99-3DDFAC53CA66}" destId="{E5D896CC-21DF-4742-906F-5572C83ABF39}" srcOrd="0" destOrd="0" presId="urn:microsoft.com/office/officeart/2005/8/layout/list1"/>
    <dgm:cxn modelId="{112B7F3C-4C73-4810-9C1D-C83145AC49C4}" type="presParOf" srcId="{C6935472-0E57-4E1F-9C99-3DDFAC53CA66}" destId="{68D40C62-83DB-4415-9226-A16AD3E616E2}" srcOrd="1" destOrd="0" presId="urn:microsoft.com/office/officeart/2005/8/layout/list1"/>
    <dgm:cxn modelId="{C4E747AD-68EE-49BC-979F-FAD5D6A8DCF4}" type="presParOf" srcId="{7576EA0F-94CF-4ACC-BAFD-DBED12839744}" destId="{193E1A19-4CDE-4FAB-9AF7-BA64BC202A0D}" srcOrd="1" destOrd="0" presId="urn:microsoft.com/office/officeart/2005/8/layout/list1"/>
    <dgm:cxn modelId="{6A9F66D6-D3BE-4315-8E06-0096B0A415D0}" type="presParOf" srcId="{7576EA0F-94CF-4ACC-BAFD-DBED12839744}" destId="{409FB07D-77F6-40D1-9239-B4ECD6676F56}" srcOrd="2" destOrd="0" presId="urn:microsoft.com/office/officeart/2005/8/layout/list1"/>
    <dgm:cxn modelId="{85529370-BCC0-4916-9476-6F51DFDAFBC6}" type="presParOf" srcId="{7576EA0F-94CF-4ACC-BAFD-DBED12839744}" destId="{7787F8CC-BDB4-4565-B931-D0ECA360D75F}" srcOrd="3" destOrd="0" presId="urn:microsoft.com/office/officeart/2005/8/layout/list1"/>
    <dgm:cxn modelId="{A622D4ED-46A7-4357-AB40-130D7BB792B3}" type="presParOf" srcId="{7576EA0F-94CF-4ACC-BAFD-DBED12839744}" destId="{3AA104B8-3ABB-4E06-9AEF-5D2A3FAB772A}" srcOrd="4" destOrd="0" presId="urn:microsoft.com/office/officeart/2005/8/layout/list1"/>
    <dgm:cxn modelId="{09C036C6-1EE6-486E-871B-5A4A4953974D}" type="presParOf" srcId="{3AA104B8-3ABB-4E06-9AEF-5D2A3FAB772A}" destId="{7F34727F-4823-40F8-91FB-A0087261CFE7}" srcOrd="0" destOrd="0" presId="urn:microsoft.com/office/officeart/2005/8/layout/list1"/>
    <dgm:cxn modelId="{C785825D-663C-4EB3-A45C-FCBECEC67A1B}" type="presParOf" srcId="{3AA104B8-3ABB-4E06-9AEF-5D2A3FAB772A}" destId="{D3763EEA-666B-46D6-894C-A968AFF49A78}" srcOrd="1" destOrd="0" presId="urn:microsoft.com/office/officeart/2005/8/layout/list1"/>
    <dgm:cxn modelId="{FD8B20FB-CEB1-4F2F-9318-9C998DD59CEB}" type="presParOf" srcId="{7576EA0F-94CF-4ACC-BAFD-DBED12839744}" destId="{FEB29035-3F8A-4751-84B0-B3375B2E8B66}" srcOrd="5" destOrd="0" presId="urn:microsoft.com/office/officeart/2005/8/layout/list1"/>
    <dgm:cxn modelId="{00E5F77B-46B5-433C-AB60-AAAE9D2EF6CE}" type="presParOf" srcId="{7576EA0F-94CF-4ACC-BAFD-DBED12839744}" destId="{11BC5828-2574-4E7D-906A-846C6BE268A6}" srcOrd="6" destOrd="0" presId="urn:microsoft.com/office/officeart/2005/8/layout/list1"/>
    <dgm:cxn modelId="{F082E9BE-363D-4833-8FAD-637B605DB2CC}" type="presParOf" srcId="{7576EA0F-94CF-4ACC-BAFD-DBED12839744}" destId="{EC91CB39-FEE3-4915-878E-421FAA182956}" srcOrd="7" destOrd="0" presId="urn:microsoft.com/office/officeart/2005/8/layout/list1"/>
    <dgm:cxn modelId="{5D9A5E14-0AB9-407F-9608-8FA123E5459B}" type="presParOf" srcId="{7576EA0F-94CF-4ACC-BAFD-DBED12839744}" destId="{F5C313DA-7E91-4C69-85BD-EC1D331A3288}" srcOrd="8" destOrd="0" presId="urn:microsoft.com/office/officeart/2005/8/layout/list1"/>
    <dgm:cxn modelId="{1CF46139-08BC-4493-9997-DFB39CC1116D}" type="presParOf" srcId="{F5C313DA-7E91-4C69-85BD-EC1D331A3288}" destId="{8BA71FEF-F283-48A7-9A5C-EABF8088DB18}" srcOrd="0" destOrd="0" presId="urn:microsoft.com/office/officeart/2005/8/layout/list1"/>
    <dgm:cxn modelId="{F60123D0-0BE9-4940-90E2-F3762329FF6F}" type="presParOf" srcId="{F5C313DA-7E91-4C69-85BD-EC1D331A3288}" destId="{F2A85490-3723-463F-8FE2-89A0C79D7590}" srcOrd="1" destOrd="0" presId="urn:microsoft.com/office/officeart/2005/8/layout/list1"/>
    <dgm:cxn modelId="{EA78018A-DC05-47A7-AE7B-0E61E2411CFD}" type="presParOf" srcId="{7576EA0F-94CF-4ACC-BAFD-DBED12839744}" destId="{369EA3FD-2939-438A-A214-5533420CEB0C}" srcOrd="9" destOrd="0" presId="urn:microsoft.com/office/officeart/2005/8/layout/list1"/>
    <dgm:cxn modelId="{67CB0856-EC68-4FC1-B6E8-98F508852F52}" type="presParOf" srcId="{7576EA0F-94CF-4ACC-BAFD-DBED12839744}" destId="{904F622B-0DA4-4E25-B013-9D6E488BB78A}" srcOrd="10" destOrd="0" presId="urn:microsoft.com/office/officeart/2005/8/layout/list1"/>
    <dgm:cxn modelId="{3A5FB16F-F807-4F8A-B5D0-3029B26ED678}" type="presParOf" srcId="{7576EA0F-94CF-4ACC-BAFD-DBED12839744}" destId="{A1A2CA69-DDAC-4937-9731-B43A0502FE72}" srcOrd="11" destOrd="0" presId="urn:microsoft.com/office/officeart/2005/8/layout/list1"/>
    <dgm:cxn modelId="{50ED811E-1429-4960-A3CC-36C611DDFD5E}" type="presParOf" srcId="{7576EA0F-94CF-4ACC-BAFD-DBED12839744}" destId="{A273AC44-708A-46CC-AD0E-613BE04F2C16}" srcOrd="12" destOrd="0" presId="urn:microsoft.com/office/officeart/2005/8/layout/list1"/>
    <dgm:cxn modelId="{8F4731F1-7B69-4776-AE8F-ECA77B4264CD}" type="presParOf" srcId="{A273AC44-708A-46CC-AD0E-613BE04F2C16}" destId="{5C2744A6-60DD-4A8E-9708-8879EE8976A3}" srcOrd="0" destOrd="0" presId="urn:microsoft.com/office/officeart/2005/8/layout/list1"/>
    <dgm:cxn modelId="{034CD9DE-701A-4CE5-9CC6-7039C89C2DA1}" type="presParOf" srcId="{A273AC44-708A-46CC-AD0E-613BE04F2C16}" destId="{4D800F27-9991-498B-816F-365CF15E3F65}" srcOrd="1" destOrd="0" presId="urn:microsoft.com/office/officeart/2005/8/layout/list1"/>
    <dgm:cxn modelId="{EDF900CF-47B3-48CB-A5B8-08AE588AE1BC}" type="presParOf" srcId="{7576EA0F-94CF-4ACC-BAFD-DBED12839744}" destId="{AE8DCE36-9B37-4DC3-9324-742269DB4BF5}" srcOrd="13" destOrd="0" presId="urn:microsoft.com/office/officeart/2005/8/layout/list1"/>
    <dgm:cxn modelId="{91E6220F-7532-4BA2-BB33-A0EC65263F11}" type="presParOf" srcId="{7576EA0F-94CF-4ACC-BAFD-DBED12839744}" destId="{37F18949-A00F-42FB-9CAA-82C4B3B30D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9FE69B-C7E4-484C-9504-0B8EB10C4C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AD205105-AA3F-4F68-83C3-0DA3FB8E1EAD}">
      <dgm:prSet phldrT="[文字]" custT="1"/>
      <dgm:spPr/>
      <dgm:t>
        <a:bodyPr/>
        <a:lstStyle/>
        <a:p>
          <a:r>
            <a:rPr lang="zh-TW" altLang="en-US" sz="4000" baseline="0" dirty="0" smtClean="0">
              <a:ea typeface="標楷體" panose="03000509000000000000" pitchFamily="65" charset="-120"/>
            </a:rPr>
            <a:t>潔牙</a:t>
          </a:r>
          <a:endParaRPr lang="zh-TW" altLang="en-US" sz="4000" baseline="0" dirty="0">
            <a:ea typeface="標楷體" panose="03000509000000000000" pitchFamily="65" charset="-120"/>
          </a:endParaRPr>
        </a:p>
      </dgm:t>
    </dgm:pt>
    <dgm:pt modelId="{77E87BBE-4F08-45A9-819F-5A5966134752}" type="parTrans" cxnId="{B70C2512-E632-41DB-A469-217E2D1510FA}">
      <dgm:prSet/>
      <dgm:spPr/>
      <dgm:t>
        <a:bodyPr/>
        <a:lstStyle/>
        <a:p>
          <a:endParaRPr lang="zh-TW" altLang="en-US"/>
        </a:p>
      </dgm:t>
    </dgm:pt>
    <dgm:pt modelId="{65385ED7-A836-4611-8EB5-573DD6D3A3F7}" type="sibTrans" cxnId="{B70C2512-E632-41DB-A469-217E2D1510FA}">
      <dgm:prSet/>
      <dgm:spPr/>
      <dgm:t>
        <a:bodyPr/>
        <a:lstStyle/>
        <a:p>
          <a:endParaRPr lang="zh-TW" altLang="en-US"/>
        </a:p>
      </dgm:t>
    </dgm:pt>
    <dgm:pt modelId="{E4A75EEB-FC79-422B-89BB-14E92C5C8CA9}">
      <dgm:prSet phldrT="[文字]" custT="1"/>
      <dgm:spPr/>
      <dgm:t>
        <a:bodyPr/>
        <a:lstStyle/>
        <a:p>
          <a:endParaRPr lang="zh-TW" altLang="en-US" sz="4000" baseline="0" dirty="0">
            <a:ea typeface="標楷體" panose="03000509000000000000" pitchFamily="65" charset="-120"/>
          </a:endParaRPr>
        </a:p>
      </dgm:t>
    </dgm:pt>
    <dgm:pt modelId="{D1A9D71A-205B-47D5-8CA7-F60B605C5B8F}" type="parTrans" cxnId="{69EAA292-FF06-4FEE-8B82-29F8834A79CE}">
      <dgm:prSet/>
      <dgm:spPr/>
      <dgm:t>
        <a:bodyPr/>
        <a:lstStyle/>
        <a:p>
          <a:endParaRPr lang="zh-TW" altLang="en-US"/>
        </a:p>
      </dgm:t>
    </dgm:pt>
    <dgm:pt modelId="{F7F20EB8-642B-4E57-B243-39930829DE2B}" type="sibTrans" cxnId="{69EAA292-FF06-4FEE-8B82-29F8834A79CE}">
      <dgm:prSet/>
      <dgm:spPr/>
      <dgm:t>
        <a:bodyPr/>
        <a:lstStyle/>
        <a:p>
          <a:endParaRPr lang="zh-TW" altLang="en-US"/>
        </a:p>
      </dgm:t>
    </dgm:pt>
    <dgm:pt modelId="{BB38826E-0371-43FE-840F-1662C7F9C0D1}">
      <dgm:prSet phldrT="[文字]" custT="1"/>
      <dgm:spPr/>
      <dgm:t>
        <a:bodyPr/>
        <a:lstStyle/>
        <a:p>
          <a:endParaRPr lang="zh-TW" altLang="en-US" sz="4000" baseline="0" dirty="0">
            <a:ea typeface="標楷體" panose="03000509000000000000" pitchFamily="65" charset="-120"/>
          </a:endParaRPr>
        </a:p>
      </dgm:t>
    </dgm:pt>
    <dgm:pt modelId="{B6F95071-7E39-4CDA-9F72-922DA9926D0F}" type="parTrans" cxnId="{CEA30C34-7974-4926-9C0D-5E9137171EF0}">
      <dgm:prSet/>
      <dgm:spPr/>
      <dgm:t>
        <a:bodyPr/>
        <a:lstStyle/>
        <a:p>
          <a:endParaRPr lang="zh-TW" altLang="en-US"/>
        </a:p>
      </dgm:t>
    </dgm:pt>
    <dgm:pt modelId="{D70AA9A4-C76E-44C4-9960-0CC7516E79E2}" type="sibTrans" cxnId="{CEA30C34-7974-4926-9C0D-5E9137171EF0}">
      <dgm:prSet/>
      <dgm:spPr/>
      <dgm:t>
        <a:bodyPr/>
        <a:lstStyle/>
        <a:p>
          <a:endParaRPr lang="zh-TW" altLang="en-US"/>
        </a:p>
      </dgm:t>
    </dgm:pt>
    <dgm:pt modelId="{FAE9D1D8-0B02-4D1C-B3CE-6C390A4EDE56}">
      <dgm:prSet phldrT="[文字]" custT="1"/>
      <dgm:spPr/>
      <dgm:t>
        <a:bodyPr/>
        <a:lstStyle/>
        <a:p>
          <a:endParaRPr lang="zh-TW" altLang="en-US" sz="4000" baseline="0" dirty="0">
            <a:ea typeface="標楷體" panose="03000509000000000000" pitchFamily="65" charset="-120"/>
          </a:endParaRPr>
        </a:p>
      </dgm:t>
    </dgm:pt>
    <dgm:pt modelId="{CAED61AE-7848-4239-A863-7EEEC6420E95}" type="parTrans" cxnId="{1E14D036-7516-4548-B42C-40BE63306D50}">
      <dgm:prSet/>
      <dgm:spPr/>
      <dgm:t>
        <a:bodyPr/>
        <a:lstStyle/>
        <a:p>
          <a:endParaRPr lang="zh-TW" altLang="en-US"/>
        </a:p>
      </dgm:t>
    </dgm:pt>
    <dgm:pt modelId="{98ECCEB8-9510-4E2B-BB87-BFE62C9D0C81}" type="sibTrans" cxnId="{1E14D036-7516-4548-B42C-40BE63306D50}">
      <dgm:prSet/>
      <dgm:spPr/>
      <dgm:t>
        <a:bodyPr/>
        <a:lstStyle/>
        <a:p>
          <a:endParaRPr lang="zh-TW" altLang="en-US"/>
        </a:p>
      </dgm:t>
    </dgm:pt>
    <dgm:pt modelId="{7576EA0F-94CF-4ACC-BAFD-DBED12839744}" type="pres">
      <dgm:prSet presAssocID="{049FE69B-C7E4-484C-9504-0B8EB10C4C83}" presName="linear" presStyleCnt="0">
        <dgm:presLayoutVars>
          <dgm:dir/>
          <dgm:animLvl val="lvl"/>
          <dgm:resizeHandles val="exact"/>
        </dgm:presLayoutVars>
      </dgm:prSet>
      <dgm:spPr/>
    </dgm:pt>
    <dgm:pt modelId="{C6935472-0E57-4E1F-9C99-3DDFAC53CA66}" type="pres">
      <dgm:prSet presAssocID="{AD205105-AA3F-4F68-83C3-0DA3FB8E1EAD}" presName="parentLin" presStyleCnt="0"/>
      <dgm:spPr/>
    </dgm:pt>
    <dgm:pt modelId="{E5D896CC-21DF-4742-906F-5572C83ABF39}" type="pres">
      <dgm:prSet presAssocID="{AD205105-AA3F-4F68-83C3-0DA3FB8E1EAD}" presName="parentLeftMargin" presStyleLbl="node1" presStyleIdx="0" presStyleCnt="4"/>
      <dgm:spPr/>
    </dgm:pt>
    <dgm:pt modelId="{68D40C62-83DB-4415-9226-A16AD3E616E2}" type="pres">
      <dgm:prSet presAssocID="{AD205105-AA3F-4F68-83C3-0DA3FB8E1EAD}" presName="parentText" presStyleLbl="node1" presStyleIdx="0" presStyleCnt="4">
        <dgm:presLayoutVars>
          <dgm:chMax val="0"/>
          <dgm:bulletEnabled val="1"/>
        </dgm:presLayoutVars>
      </dgm:prSet>
      <dgm:spPr/>
    </dgm:pt>
    <dgm:pt modelId="{193E1A19-4CDE-4FAB-9AF7-BA64BC202A0D}" type="pres">
      <dgm:prSet presAssocID="{AD205105-AA3F-4F68-83C3-0DA3FB8E1EAD}" presName="negativeSpace" presStyleCnt="0"/>
      <dgm:spPr/>
    </dgm:pt>
    <dgm:pt modelId="{409FB07D-77F6-40D1-9239-B4ECD6676F56}" type="pres">
      <dgm:prSet presAssocID="{AD205105-AA3F-4F68-83C3-0DA3FB8E1EAD}" presName="childText" presStyleLbl="conFgAcc1" presStyleIdx="0" presStyleCnt="4">
        <dgm:presLayoutVars>
          <dgm:bulletEnabled val="1"/>
        </dgm:presLayoutVars>
      </dgm:prSet>
      <dgm:spPr/>
    </dgm:pt>
    <dgm:pt modelId="{7787F8CC-BDB4-4565-B931-D0ECA360D75F}" type="pres">
      <dgm:prSet presAssocID="{65385ED7-A836-4611-8EB5-573DD6D3A3F7}" presName="spaceBetweenRectangles" presStyleCnt="0"/>
      <dgm:spPr/>
    </dgm:pt>
    <dgm:pt modelId="{3AA104B8-3ABB-4E06-9AEF-5D2A3FAB772A}" type="pres">
      <dgm:prSet presAssocID="{E4A75EEB-FC79-422B-89BB-14E92C5C8CA9}" presName="parentLin" presStyleCnt="0"/>
      <dgm:spPr/>
    </dgm:pt>
    <dgm:pt modelId="{7F34727F-4823-40F8-91FB-A0087261CFE7}" type="pres">
      <dgm:prSet presAssocID="{E4A75EEB-FC79-422B-89BB-14E92C5C8CA9}" presName="parentLeftMargin" presStyleLbl="node1" presStyleIdx="0" presStyleCnt="4"/>
      <dgm:spPr/>
    </dgm:pt>
    <dgm:pt modelId="{D3763EEA-666B-46D6-894C-A968AFF49A78}" type="pres">
      <dgm:prSet presAssocID="{E4A75EEB-FC79-422B-89BB-14E92C5C8CA9}" presName="parentText" presStyleLbl="node1" presStyleIdx="1" presStyleCnt="4">
        <dgm:presLayoutVars>
          <dgm:chMax val="0"/>
          <dgm:bulletEnabled val="1"/>
        </dgm:presLayoutVars>
      </dgm:prSet>
      <dgm:spPr/>
    </dgm:pt>
    <dgm:pt modelId="{FEB29035-3F8A-4751-84B0-B3375B2E8B66}" type="pres">
      <dgm:prSet presAssocID="{E4A75EEB-FC79-422B-89BB-14E92C5C8CA9}" presName="negativeSpace" presStyleCnt="0"/>
      <dgm:spPr/>
    </dgm:pt>
    <dgm:pt modelId="{11BC5828-2574-4E7D-906A-846C6BE268A6}" type="pres">
      <dgm:prSet presAssocID="{E4A75EEB-FC79-422B-89BB-14E92C5C8CA9}" presName="childText" presStyleLbl="conFgAcc1" presStyleIdx="1" presStyleCnt="4">
        <dgm:presLayoutVars>
          <dgm:bulletEnabled val="1"/>
        </dgm:presLayoutVars>
      </dgm:prSet>
      <dgm:spPr/>
    </dgm:pt>
    <dgm:pt modelId="{EC91CB39-FEE3-4915-878E-421FAA182956}" type="pres">
      <dgm:prSet presAssocID="{F7F20EB8-642B-4E57-B243-39930829DE2B}" presName="spaceBetweenRectangles" presStyleCnt="0"/>
      <dgm:spPr/>
    </dgm:pt>
    <dgm:pt modelId="{F5C313DA-7E91-4C69-85BD-EC1D331A3288}" type="pres">
      <dgm:prSet presAssocID="{FAE9D1D8-0B02-4D1C-B3CE-6C390A4EDE56}" presName="parentLin" presStyleCnt="0"/>
      <dgm:spPr/>
    </dgm:pt>
    <dgm:pt modelId="{8BA71FEF-F283-48A7-9A5C-EABF8088DB18}" type="pres">
      <dgm:prSet presAssocID="{FAE9D1D8-0B02-4D1C-B3CE-6C390A4EDE56}" presName="parentLeftMargin" presStyleLbl="node1" presStyleIdx="1" presStyleCnt="4"/>
      <dgm:spPr/>
    </dgm:pt>
    <dgm:pt modelId="{F2A85490-3723-463F-8FE2-89A0C79D7590}" type="pres">
      <dgm:prSet presAssocID="{FAE9D1D8-0B02-4D1C-B3CE-6C390A4EDE56}" presName="parentText" presStyleLbl="node1" presStyleIdx="2" presStyleCnt="4">
        <dgm:presLayoutVars>
          <dgm:chMax val="0"/>
          <dgm:bulletEnabled val="1"/>
        </dgm:presLayoutVars>
      </dgm:prSet>
      <dgm:spPr/>
    </dgm:pt>
    <dgm:pt modelId="{369EA3FD-2939-438A-A214-5533420CEB0C}" type="pres">
      <dgm:prSet presAssocID="{FAE9D1D8-0B02-4D1C-B3CE-6C390A4EDE56}" presName="negativeSpace" presStyleCnt="0"/>
      <dgm:spPr/>
    </dgm:pt>
    <dgm:pt modelId="{904F622B-0DA4-4E25-B013-9D6E488BB78A}" type="pres">
      <dgm:prSet presAssocID="{FAE9D1D8-0B02-4D1C-B3CE-6C390A4EDE56}" presName="childText" presStyleLbl="conFgAcc1" presStyleIdx="2" presStyleCnt="4">
        <dgm:presLayoutVars>
          <dgm:bulletEnabled val="1"/>
        </dgm:presLayoutVars>
      </dgm:prSet>
      <dgm:spPr/>
    </dgm:pt>
    <dgm:pt modelId="{A1A2CA69-DDAC-4937-9731-B43A0502FE72}" type="pres">
      <dgm:prSet presAssocID="{98ECCEB8-9510-4E2B-BB87-BFE62C9D0C81}" presName="spaceBetweenRectangles" presStyleCnt="0"/>
      <dgm:spPr/>
    </dgm:pt>
    <dgm:pt modelId="{A273AC44-708A-46CC-AD0E-613BE04F2C16}" type="pres">
      <dgm:prSet presAssocID="{BB38826E-0371-43FE-840F-1662C7F9C0D1}" presName="parentLin" presStyleCnt="0"/>
      <dgm:spPr/>
    </dgm:pt>
    <dgm:pt modelId="{5C2744A6-60DD-4A8E-9708-8879EE8976A3}" type="pres">
      <dgm:prSet presAssocID="{BB38826E-0371-43FE-840F-1662C7F9C0D1}" presName="parentLeftMargin" presStyleLbl="node1" presStyleIdx="2" presStyleCnt="4"/>
      <dgm:spPr/>
    </dgm:pt>
    <dgm:pt modelId="{4D800F27-9991-498B-816F-365CF15E3F65}" type="pres">
      <dgm:prSet presAssocID="{BB38826E-0371-43FE-840F-1662C7F9C0D1}" presName="parentText" presStyleLbl="node1" presStyleIdx="3" presStyleCnt="4">
        <dgm:presLayoutVars>
          <dgm:chMax val="0"/>
          <dgm:bulletEnabled val="1"/>
        </dgm:presLayoutVars>
      </dgm:prSet>
      <dgm:spPr/>
    </dgm:pt>
    <dgm:pt modelId="{AE8DCE36-9B37-4DC3-9324-742269DB4BF5}" type="pres">
      <dgm:prSet presAssocID="{BB38826E-0371-43FE-840F-1662C7F9C0D1}" presName="negativeSpace" presStyleCnt="0"/>
      <dgm:spPr/>
    </dgm:pt>
    <dgm:pt modelId="{37F18949-A00F-42FB-9CAA-82C4B3B30DBE}" type="pres">
      <dgm:prSet presAssocID="{BB38826E-0371-43FE-840F-1662C7F9C0D1}" presName="childText" presStyleLbl="conFgAcc1" presStyleIdx="3" presStyleCnt="4">
        <dgm:presLayoutVars>
          <dgm:bulletEnabled val="1"/>
        </dgm:presLayoutVars>
      </dgm:prSet>
      <dgm:spPr/>
    </dgm:pt>
  </dgm:ptLst>
  <dgm:cxnLst>
    <dgm:cxn modelId="{4883C8DB-7CA2-42A5-8C4C-B42CB38C5BCA}" type="presOf" srcId="{AD205105-AA3F-4F68-83C3-0DA3FB8E1EAD}" destId="{68D40C62-83DB-4415-9226-A16AD3E616E2}" srcOrd="1" destOrd="0" presId="urn:microsoft.com/office/officeart/2005/8/layout/list1"/>
    <dgm:cxn modelId="{2572AF84-DE41-4470-92D0-2A43F4EDF66F}" type="presOf" srcId="{E4A75EEB-FC79-422B-89BB-14E92C5C8CA9}" destId="{7F34727F-4823-40F8-91FB-A0087261CFE7}" srcOrd="0" destOrd="0" presId="urn:microsoft.com/office/officeart/2005/8/layout/list1"/>
    <dgm:cxn modelId="{E316E664-6232-4348-A832-376E73052DF8}" type="presOf" srcId="{FAE9D1D8-0B02-4D1C-B3CE-6C390A4EDE56}" destId="{F2A85490-3723-463F-8FE2-89A0C79D7590}" srcOrd="1" destOrd="0" presId="urn:microsoft.com/office/officeart/2005/8/layout/list1"/>
    <dgm:cxn modelId="{24A62FBE-1AC9-4135-9832-A45792BCE272}" type="presOf" srcId="{BB38826E-0371-43FE-840F-1662C7F9C0D1}" destId="{5C2744A6-60DD-4A8E-9708-8879EE8976A3}" srcOrd="0" destOrd="0" presId="urn:microsoft.com/office/officeart/2005/8/layout/list1"/>
    <dgm:cxn modelId="{B70C2512-E632-41DB-A469-217E2D1510FA}" srcId="{049FE69B-C7E4-484C-9504-0B8EB10C4C83}" destId="{AD205105-AA3F-4F68-83C3-0DA3FB8E1EAD}" srcOrd="0" destOrd="0" parTransId="{77E87BBE-4F08-45A9-819F-5A5966134752}" sibTransId="{65385ED7-A836-4611-8EB5-573DD6D3A3F7}"/>
    <dgm:cxn modelId="{308C7DFE-B235-4388-9339-09AD63D6EA64}" type="presOf" srcId="{BB38826E-0371-43FE-840F-1662C7F9C0D1}" destId="{4D800F27-9991-498B-816F-365CF15E3F65}" srcOrd="1" destOrd="0" presId="urn:microsoft.com/office/officeart/2005/8/layout/list1"/>
    <dgm:cxn modelId="{B6B3E9CD-C6DC-4653-AF08-8C233E56BA13}" type="presOf" srcId="{E4A75EEB-FC79-422B-89BB-14E92C5C8CA9}" destId="{D3763EEA-666B-46D6-894C-A968AFF49A78}" srcOrd="1" destOrd="0" presId="urn:microsoft.com/office/officeart/2005/8/layout/list1"/>
    <dgm:cxn modelId="{CEA30C34-7974-4926-9C0D-5E9137171EF0}" srcId="{049FE69B-C7E4-484C-9504-0B8EB10C4C83}" destId="{BB38826E-0371-43FE-840F-1662C7F9C0D1}" srcOrd="3" destOrd="0" parTransId="{B6F95071-7E39-4CDA-9F72-922DA9926D0F}" sibTransId="{D70AA9A4-C76E-44C4-9960-0CC7516E79E2}"/>
    <dgm:cxn modelId="{4282F3D4-B21B-4B35-943D-7FBFB6BFA9CD}" type="presOf" srcId="{FAE9D1D8-0B02-4D1C-B3CE-6C390A4EDE56}" destId="{8BA71FEF-F283-48A7-9A5C-EABF8088DB18}" srcOrd="0" destOrd="0" presId="urn:microsoft.com/office/officeart/2005/8/layout/list1"/>
    <dgm:cxn modelId="{69EAA292-FF06-4FEE-8B82-29F8834A79CE}" srcId="{049FE69B-C7E4-484C-9504-0B8EB10C4C83}" destId="{E4A75EEB-FC79-422B-89BB-14E92C5C8CA9}" srcOrd="1" destOrd="0" parTransId="{D1A9D71A-205B-47D5-8CA7-F60B605C5B8F}" sibTransId="{F7F20EB8-642B-4E57-B243-39930829DE2B}"/>
    <dgm:cxn modelId="{1E14D036-7516-4548-B42C-40BE63306D50}" srcId="{049FE69B-C7E4-484C-9504-0B8EB10C4C83}" destId="{FAE9D1D8-0B02-4D1C-B3CE-6C390A4EDE56}" srcOrd="2" destOrd="0" parTransId="{CAED61AE-7848-4239-A863-7EEEC6420E95}" sibTransId="{98ECCEB8-9510-4E2B-BB87-BFE62C9D0C81}"/>
    <dgm:cxn modelId="{A2EF4F77-C218-4266-89C9-6810D80A93BF}" type="presOf" srcId="{AD205105-AA3F-4F68-83C3-0DA3FB8E1EAD}" destId="{E5D896CC-21DF-4742-906F-5572C83ABF39}" srcOrd="0" destOrd="0" presId="urn:microsoft.com/office/officeart/2005/8/layout/list1"/>
    <dgm:cxn modelId="{D4C6C7A5-C5B7-484B-A500-6BEE313CB148}" type="presOf" srcId="{049FE69B-C7E4-484C-9504-0B8EB10C4C83}" destId="{7576EA0F-94CF-4ACC-BAFD-DBED12839744}" srcOrd="0" destOrd="0" presId="urn:microsoft.com/office/officeart/2005/8/layout/list1"/>
    <dgm:cxn modelId="{7311392C-A36E-44F3-96C7-5CD527BD906E}" type="presParOf" srcId="{7576EA0F-94CF-4ACC-BAFD-DBED12839744}" destId="{C6935472-0E57-4E1F-9C99-3DDFAC53CA66}" srcOrd="0" destOrd="0" presId="urn:microsoft.com/office/officeart/2005/8/layout/list1"/>
    <dgm:cxn modelId="{5BF6E27D-ED07-4684-9A9B-C4A72CC41D4D}" type="presParOf" srcId="{C6935472-0E57-4E1F-9C99-3DDFAC53CA66}" destId="{E5D896CC-21DF-4742-906F-5572C83ABF39}" srcOrd="0" destOrd="0" presId="urn:microsoft.com/office/officeart/2005/8/layout/list1"/>
    <dgm:cxn modelId="{9F0400BE-7C5E-4837-BD76-CFF7611AAE23}" type="presParOf" srcId="{C6935472-0E57-4E1F-9C99-3DDFAC53CA66}" destId="{68D40C62-83DB-4415-9226-A16AD3E616E2}" srcOrd="1" destOrd="0" presId="urn:microsoft.com/office/officeart/2005/8/layout/list1"/>
    <dgm:cxn modelId="{3111C676-F598-4642-A1B0-9439DFFC97FC}" type="presParOf" srcId="{7576EA0F-94CF-4ACC-BAFD-DBED12839744}" destId="{193E1A19-4CDE-4FAB-9AF7-BA64BC202A0D}" srcOrd="1" destOrd="0" presId="urn:microsoft.com/office/officeart/2005/8/layout/list1"/>
    <dgm:cxn modelId="{6DF4D61F-2911-41FA-9E5C-F4D11DDA1BEC}" type="presParOf" srcId="{7576EA0F-94CF-4ACC-BAFD-DBED12839744}" destId="{409FB07D-77F6-40D1-9239-B4ECD6676F56}" srcOrd="2" destOrd="0" presId="urn:microsoft.com/office/officeart/2005/8/layout/list1"/>
    <dgm:cxn modelId="{87D76FBE-EC90-4398-A74F-0BE2966A21AF}" type="presParOf" srcId="{7576EA0F-94CF-4ACC-BAFD-DBED12839744}" destId="{7787F8CC-BDB4-4565-B931-D0ECA360D75F}" srcOrd="3" destOrd="0" presId="urn:microsoft.com/office/officeart/2005/8/layout/list1"/>
    <dgm:cxn modelId="{36540B8D-5063-4261-A7DA-7C85331E308E}" type="presParOf" srcId="{7576EA0F-94CF-4ACC-BAFD-DBED12839744}" destId="{3AA104B8-3ABB-4E06-9AEF-5D2A3FAB772A}" srcOrd="4" destOrd="0" presId="urn:microsoft.com/office/officeart/2005/8/layout/list1"/>
    <dgm:cxn modelId="{7AEB1702-5FA6-42ED-BF27-872EF3BE0DAE}" type="presParOf" srcId="{3AA104B8-3ABB-4E06-9AEF-5D2A3FAB772A}" destId="{7F34727F-4823-40F8-91FB-A0087261CFE7}" srcOrd="0" destOrd="0" presId="urn:microsoft.com/office/officeart/2005/8/layout/list1"/>
    <dgm:cxn modelId="{DB5399A6-A866-4214-9536-1D226B16682B}" type="presParOf" srcId="{3AA104B8-3ABB-4E06-9AEF-5D2A3FAB772A}" destId="{D3763EEA-666B-46D6-894C-A968AFF49A78}" srcOrd="1" destOrd="0" presId="urn:microsoft.com/office/officeart/2005/8/layout/list1"/>
    <dgm:cxn modelId="{3BAB1237-3791-4BBD-9921-714F44E01BE1}" type="presParOf" srcId="{7576EA0F-94CF-4ACC-BAFD-DBED12839744}" destId="{FEB29035-3F8A-4751-84B0-B3375B2E8B66}" srcOrd="5" destOrd="0" presId="urn:microsoft.com/office/officeart/2005/8/layout/list1"/>
    <dgm:cxn modelId="{E2078AFF-37DA-4773-B917-9CCA89F707DC}" type="presParOf" srcId="{7576EA0F-94CF-4ACC-BAFD-DBED12839744}" destId="{11BC5828-2574-4E7D-906A-846C6BE268A6}" srcOrd="6" destOrd="0" presId="urn:microsoft.com/office/officeart/2005/8/layout/list1"/>
    <dgm:cxn modelId="{2F7A6200-910C-4805-955B-F4E7B5B66DF6}" type="presParOf" srcId="{7576EA0F-94CF-4ACC-BAFD-DBED12839744}" destId="{EC91CB39-FEE3-4915-878E-421FAA182956}" srcOrd="7" destOrd="0" presId="urn:microsoft.com/office/officeart/2005/8/layout/list1"/>
    <dgm:cxn modelId="{6F31F063-706E-4C3F-B2C0-9F425AE7EA71}" type="presParOf" srcId="{7576EA0F-94CF-4ACC-BAFD-DBED12839744}" destId="{F5C313DA-7E91-4C69-85BD-EC1D331A3288}" srcOrd="8" destOrd="0" presId="urn:microsoft.com/office/officeart/2005/8/layout/list1"/>
    <dgm:cxn modelId="{0E663EE5-3602-4444-9919-10C8003C68FB}" type="presParOf" srcId="{F5C313DA-7E91-4C69-85BD-EC1D331A3288}" destId="{8BA71FEF-F283-48A7-9A5C-EABF8088DB18}" srcOrd="0" destOrd="0" presId="urn:microsoft.com/office/officeart/2005/8/layout/list1"/>
    <dgm:cxn modelId="{03D48CE3-E926-4DDA-95EB-3DEABC3BA499}" type="presParOf" srcId="{F5C313DA-7E91-4C69-85BD-EC1D331A3288}" destId="{F2A85490-3723-463F-8FE2-89A0C79D7590}" srcOrd="1" destOrd="0" presId="urn:microsoft.com/office/officeart/2005/8/layout/list1"/>
    <dgm:cxn modelId="{6FE8B225-97ED-46BC-A18D-B68341930534}" type="presParOf" srcId="{7576EA0F-94CF-4ACC-BAFD-DBED12839744}" destId="{369EA3FD-2939-438A-A214-5533420CEB0C}" srcOrd="9" destOrd="0" presId="urn:microsoft.com/office/officeart/2005/8/layout/list1"/>
    <dgm:cxn modelId="{76DAC1CC-8DD1-4F07-BF4C-F91F71B03A44}" type="presParOf" srcId="{7576EA0F-94CF-4ACC-BAFD-DBED12839744}" destId="{904F622B-0DA4-4E25-B013-9D6E488BB78A}" srcOrd="10" destOrd="0" presId="urn:microsoft.com/office/officeart/2005/8/layout/list1"/>
    <dgm:cxn modelId="{13179211-5311-4736-9A30-63AAA6A5F049}" type="presParOf" srcId="{7576EA0F-94CF-4ACC-BAFD-DBED12839744}" destId="{A1A2CA69-DDAC-4937-9731-B43A0502FE72}" srcOrd="11" destOrd="0" presId="urn:microsoft.com/office/officeart/2005/8/layout/list1"/>
    <dgm:cxn modelId="{524E200D-448C-49E2-9546-EA0289973673}" type="presParOf" srcId="{7576EA0F-94CF-4ACC-BAFD-DBED12839744}" destId="{A273AC44-708A-46CC-AD0E-613BE04F2C16}" srcOrd="12" destOrd="0" presId="urn:microsoft.com/office/officeart/2005/8/layout/list1"/>
    <dgm:cxn modelId="{D94B732B-7175-4D74-A4DC-EC68396B9949}" type="presParOf" srcId="{A273AC44-708A-46CC-AD0E-613BE04F2C16}" destId="{5C2744A6-60DD-4A8E-9708-8879EE8976A3}" srcOrd="0" destOrd="0" presId="urn:microsoft.com/office/officeart/2005/8/layout/list1"/>
    <dgm:cxn modelId="{45CC27C4-1C70-4E2D-941C-7C1FC86FFE44}" type="presParOf" srcId="{A273AC44-708A-46CC-AD0E-613BE04F2C16}" destId="{4D800F27-9991-498B-816F-365CF15E3F65}" srcOrd="1" destOrd="0" presId="urn:microsoft.com/office/officeart/2005/8/layout/list1"/>
    <dgm:cxn modelId="{A76A56C6-C0C5-4A1C-BCE1-7467B186B194}" type="presParOf" srcId="{7576EA0F-94CF-4ACC-BAFD-DBED12839744}" destId="{AE8DCE36-9B37-4DC3-9324-742269DB4BF5}" srcOrd="13" destOrd="0" presId="urn:microsoft.com/office/officeart/2005/8/layout/list1"/>
    <dgm:cxn modelId="{07659874-3FFA-4E10-B171-67C7AE5AAA6D}" type="presParOf" srcId="{7576EA0F-94CF-4ACC-BAFD-DBED12839744}" destId="{37F18949-A00F-42FB-9CAA-82C4B3B30D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E20FD1-F058-415C-8592-172FB9B50D0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TW" altLang="en-US"/>
        </a:p>
      </dgm:t>
    </dgm:pt>
    <dgm:pt modelId="{79093AE2-CF96-43D4-A124-C5C50B72E489}">
      <dgm:prSet phldrT="[文字]"/>
      <dgm:spPr/>
      <dgm:t>
        <a:bodyPr/>
        <a:lstStyle/>
        <a:p>
          <a:r>
            <a:rPr lang="zh-TW" altLang="en-US" dirty="0" smtClean="0"/>
            <a:t>每次刷三分鐘，三餐飯後刷，睡前刷牙，飲食後要刷。</a:t>
          </a:r>
          <a:endParaRPr lang="zh-TW" altLang="en-US" dirty="0"/>
        </a:p>
      </dgm:t>
    </dgm:pt>
    <dgm:pt modelId="{9265DCF9-6BE0-4DCF-95C5-41B93C4F8D30}" type="parTrans" cxnId="{131AB586-A31A-4193-8415-EC94693DB8E3}">
      <dgm:prSet/>
      <dgm:spPr/>
      <dgm:t>
        <a:bodyPr/>
        <a:lstStyle/>
        <a:p>
          <a:endParaRPr lang="zh-TW" altLang="en-US"/>
        </a:p>
      </dgm:t>
    </dgm:pt>
    <dgm:pt modelId="{486DB437-61FD-4210-8496-65F070775FAC}" type="sibTrans" cxnId="{131AB586-A31A-4193-8415-EC94693DB8E3}">
      <dgm:prSet/>
      <dgm:spPr/>
      <dgm:t>
        <a:bodyPr/>
        <a:lstStyle/>
        <a:p>
          <a:endParaRPr lang="zh-TW" altLang="en-US"/>
        </a:p>
      </dgm:t>
    </dgm:pt>
    <dgm:pt modelId="{EE84D925-713C-4B6D-806E-B54A8C237456}">
      <dgm:prSet phldrT="[文字]"/>
      <dgm:spPr/>
      <dgm:t>
        <a:bodyPr/>
        <a:lstStyle/>
        <a:p>
          <a:r>
            <a:rPr lang="zh-TW" altLang="en-US" dirty="0" smtClean="0"/>
            <a:t>每天至少刷兩次，</a:t>
          </a:r>
          <a:endParaRPr lang="en-US" altLang="zh-TW" dirty="0" smtClean="0"/>
        </a:p>
        <a:p>
          <a:r>
            <a:rPr lang="zh-TW" altLang="en-US" dirty="0" smtClean="0"/>
            <a:t>每次至少刷兩分鐘。</a:t>
          </a:r>
          <a:endParaRPr lang="zh-TW" altLang="en-US" dirty="0"/>
        </a:p>
      </dgm:t>
    </dgm:pt>
    <dgm:pt modelId="{8A3F834A-3CA4-47DF-9929-702AE0876A2A}" type="parTrans" cxnId="{B468E778-78A7-440C-9AB9-8E12B121B3A8}">
      <dgm:prSet/>
      <dgm:spPr/>
      <dgm:t>
        <a:bodyPr/>
        <a:lstStyle/>
        <a:p>
          <a:endParaRPr lang="zh-TW" altLang="en-US"/>
        </a:p>
      </dgm:t>
    </dgm:pt>
    <dgm:pt modelId="{4FBD2B68-B18C-48E5-B4BD-DA884A2999C2}" type="sibTrans" cxnId="{B468E778-78A7-440C-9AB9-8E12B121B3A8}">
      <dgm:prSet/>
      <dgm:spPr/>
      <dgm:t>
        <a:bodyPr/>
        <a:lstStyle/>
        <a:p>
          <a:endParaRPr lang="zh-TW" altLang="en-US"/>
        </a:p>
      </dgm:t>
    </dgm:pt>
    <dgm:pt modelId="{534F1823-FBE5-4E18-ACC0-7D273EF0BBC9}">
      <dgm:prSet phldrT="[文字]"/>
      <dgm:spPr/>
      <dgm:t>
        <a:bodyPr/>
        <a:lstStyle/>
        <a:p>
          <a:r>
            <a:rPr lang="zh-TW" altLang="en-US" dirty="0" smtClean="0"/>
            <a:t>使用含氟牙膏，濃度</a:t>
          </a:r>
          <a:r>
            <a:rPr lang="en-US" altLang="zh-TW" dirty="0" smtClean="0"/>
            <a:t>1,000ppm</a:t>
          </a:r>
          <a:r>
            <a:rPr lang="zh-TW" altLang="en-US" dirty="0" smtClean="0"/>
            <a:t>以上。</a:t>
          </a:r>
          <a:endParaRPr lang="zh-TW" altLang="en-US" dirty="0"/>
        </a:p>
      </dgm:t>
    </dgm:pt>
    <dgm:pt modelId="{4674A837-D98C-4968-8874-CFA398F0E609}" type="parTrans" cxnId="{2BE0F136-2A89-4F3B-B946-728F86CA1E4E}">
      <dgm:prSet/>
      <dgm:spPr/>
      <dgm:t>
        <a:bodyPr/>
        <a:lstStyle/>
        <a:p>
          <a:endParaRPr lang="zh-TW" altLang="en-US"/>
        </a:p>
      </dgm:t>
    </dgm:pt>
    <dgm:pt modelId="{7AA2EEA3-12ED-46EF-9B18-4958ED17E5DF}" type="sibTrans" cxnId="{2BE0F136-2A89-4F3B-B946-728F86CA1E4E}">
      <dgm:prSet/>
      <dgm:spPr/>
      <dgm:t>
        <a:bodyPr/>
        <a:lstStyle/>
        <a:p>
          <a:endParaRPr lang="zh-TW" altLang="en-US"/>
        </a:p>
      </dgm:t>
    </dgm:pt>
    <dgm:pt modelId="{FBA72651-5DA6-4A49-A791-D73BD3C7ADEF}" type="pres">
      <dgm:prSet presAssocID="{6DE20FD1-F058-415C-8592-172FB9B50D05}" presName="Name0" presStyleCnt="0">
        <dgm:presLayoutVars>
          <dgm:dir/>
          <dgm:resizeHandles val="exact"/>
        </dgm:presLayoutVars>
      </dgm:prSet>
      <dgm:spPr/>
    </dgm:pt>
    <dgm:pt modelId="{EC8F33F7-5F94-4805-BE61-0E49EF19C697}" type="pres">
      <dgm:prSet presAssocID="{79093AE2-CF96-43D4-A124-C5C50B72E489}" presName="composite" presStyleCnt="0"/>
      <dgm:spPr/>
    </dgm:pt>
    <dgm:pt modelId="{0DE7BCA3-A134-4689-AE5B-69F00F8BC59A}" type="pres">
      <dgm:prSet presAssocID="{79093AE2-CF96-43D4-A124-C5C50B72E489}" presName="rect1" presStyleLbl="trAlignAcc1" presStyleIdx="0" presStyleCnt="3">
        <dgm:presLayoutVars>
          <dgm:bulletEnabled val="1"/>
        </dgm:presLayoutVars>
      </dgm:prSet>
      <dgm:spPr/>
      <dgm:t>
        <a:bodyPr/>
        <a:lstStyle/>
        <a:p>
          <a:endParaRPr lang="zh-TW" altLang="en-US"/>
        </a:p>
      </dgm:t>
    </dgm:pt>
    <dgm:pt modelId="{1F12C4A9-45E3-4566-B47B-8C48ED6D890A}" type="pres">
      <dgm:prSet presAssocID="{79093AE2-CF96-43D4-A124-C5C50B72E489}" presName="rect2" presStyleLbl="fgImgPlace1" presStyleIdx="0" presStyleCnt="3"/>
      <dgm:spPr/>
    </dgm:pt>
    <dgm:pt modelId="{5F9337E1-2608-4CDB-8DB4-A4E7749EB22C}" type="pres">
      <dgm:prSet presAssocID="{486DB437-61FD-4210-8496-65F070775FAC}" presName="sibTrans" presStyleCnt="0"/>
      <dgm:spPr/>
    </dgm:pt>
    <dgm:pt modelId="{7106A748-4AE3-49DF-BF66-97A685DA9ABD}" type="pres">
      <dgm:prSet presAssocID="{EE84D925-713C-4B6D-806E-B54A8C237456}" presName="composite" presStyleCnt="0"/>
      <dgm:spPr/>
    </dgm:pt>
    <dgm:pt modelId="{2F09D43F-272A-4235-A853-4BDAAE0F2D74}" type="pres">
      <dgm:prSet presAssocID="{EE84D925-713C-4B6D-806E-B54A8C237456}" presName="rect1" presStyleLbl="trAlignAcc1" presStyleIdx="1" presStyleCnt="3">
        <dgm:presLayoutVars>
          <dgm:bulletEnabled val="1"/>
        </dgm:presLayoutVars>
      </dgm:prSet>
      <dgm:spPr/>
    </dgm:pt>
    <dgm:pt modelId="{AB2BC21C-E8C8-42C2-9DFE-BA02EBA99C21}" type="pres">
      <dgm:prSet presAssocID="{EE84D925-713C-4B6D-806E-B54A8C237456}" presName="rect2" presStyleLbl="fgImgPlace1" presStyleIdx="1" presStyleCnt="3"/>
      <dgm:spPr/>
    </dgm:pt>
    <dgm:pt modelId="{ED9E3578-F48A-4563-9653-4F8FB5D63D03}" type="pres">
      <dgm:prSet presAssocID="{4FBD2B68-B18C-48E5-B4BD-DA884A2999C2}" presName="sibTrans" presStyleCnt="0"/>
      <dgm:spPr/>
    </dgm:pt>
    <dgm:pt modelId="{BCE02E9E-B489-4079-AA6A-9E1770308429}" type="pres">
      <dgm:prSet presAssocID="{534F1823-FBE5-4E18-ACC0-7D273EF0BBC9}" presName="composite" presStyleCnt="0"/>
      <dgm:spPr/>
    </dgm:pt>
    <dgm:pt modelId="{4E291847-6F58-4737-96E8-A709093A5843}" type="pres">
      <dgm:prSet presAssocID="{534F1823-FBE5-4E18-ACC0-7D273EF0BBC9}" presName="rect1" presStyleLbl="trAlignAcc1" presStyleIdx="2" presStyleCnt="3">
        <dgm:presLayoutVars>
          <dgm:bulletEnabled val="1"/>
        </dgm:presLayoutVars>
      </dgm:prSet>
      <dgm:spPr/>
      <dgm:t>
        <a:bodyPr/>
        <a:lstStyle/>
        <a:p>
          <a:endParaRPr lang="zh-TW" altLang="en-US"/>
        </a:p>
      </dgm:t>
    </dgm:pt>
    <dgm:pt modelId="{D2131A59-A842-4398-A3FC-50DED513BB61}" type="pres">
      <dgm:prSet presAssocID="{534F1823-FBE5-4E18-ACC0-7D273EF0BBC9}" presName="rect2" presStyleLbl="fgImgPlace1" presStyleIdx="2" presStyleCnt="3"/>
      <dgm:spPr/>
    </dgm:pt>
  </dgm:ptLst>
  <dgm:cxnLst>
    <dgm:cxn modelId="{2BE0F136-2A89-4F3B-B946-728F86CA1E4E}" srcId="{6DE20FD1-F058-415C-8592-172FB9B50D05}" destId="{534F1823-FBE5-4E18-ACC0-7D273EF0BBC9}" srcOrd="2" destOrd="0" parTransId="{4674A837-D98C-4968-8874-CFA398F0E609}" sibTransId="{7AA2EEA3-12ED-46EF-9B18-4958ED17E5DF}"/>
    <dgm:cxn modelId="{131AB586-A31A-4193-8415-EC94693DB8E3}" srcId="{6DE20FD1-F058-415C-8592-172FB9B50D05}" destId="{79093AE2-CF96-43D4-A124-C5C50B72E489}" srcOrd="0" destOrd="0" parTransId="{9265DCF9-6BE0-4DCF-95C5-41B93C4F8D30}" sibTransId="{486DB437-61FD-4210-8496-65F070775FAC}"/>
    <dgm:cxn modelId="{B468E778-78A7-440C-9AB9-8E12B121B3A8}" srcId="{6DE20FD1-F058-415C-8592-172FB9B50D05}" destId="{EE84D925-713C-4B6D-806E-B54A8C237456}" srcOrd="1" destOrd="0" parTransId="{8A3F834A-3CA4-47DF-9929-702AE0876A2A}" sibTransId="{4FBD2B68-B18C-48E5-B4BD-DA884A2999C2}"/>
    <dgm:cxn modelId="{960EFCB8-3CC7-4CC1-963A-930809AD05A4}" type="presOf" srcId="{79093AE2-CF96-43D4-A124-C5C50B72E489}" destId="{0DE7BCA3-A134-4689-AE5B-69F00F8BC59A}" srcOrd="0" destOrd="0" presId="urn:microsoft.com/office/officeart/2008/layout/PictureStrips"/>
    <dgm:cxn modelId="{38743638-BD85-4417-AE00-7244434DF1CE}" type="presOf" srcId="{534F1823-FBE5-4E18-ACC0-7D273EF0BBC9}" destId="{4E291847-6F58-4737-96E8-A709093A5843}" srcOrd="0" destOrd="0" presId="urn:microsoft.com/office/officeart/2008/layout/PictureStrips"/>
    <dgm:cxn modelId="{0DED8531-0CC3-41D2-9208-B5CD8C8F44BE}" type="presOf" srcId="{EE84D925-713C-4B6D-806E-B54A8C237456}" destId="{2F09D43F-272A-4235-A853-4BDAAE0F2D74}" srcOrd="0" destOrd="0" presId="urn:microsoft.com/office/officeart/2008/layout/PictureStrips"/>
    <dgm:cxn modelId="{1B0DD461-56FF-4202-B571-06C7D40FCB18}" type="presOf" srcId="{6DE20FD1-F058-415C-8592-172FB9B50D05}" destId="{FBA72651-5DA6-4A49-A791-D73BD3C7ADEF}" srcOrd="0" destOrd="0" presId="urn:microsoft.com/office/officeart/2008/layout/PictureStrips"/>
    <dgm:cxn modelId="{FF437DBD-4F4F-4CEF-A317-89BEB0AA5BCC}" type="presParOf" srcId="{FBA72651-5DA6-4A49-A791-D73BD3C7ADEF}" destId="{EC8F33F7-5F94-4805-BE61-0E49EF19C697}" srcOrd="0" destOrd="0" presId="urn:microsoft.com/office/officeart/2008/layout/PictureStrips"/>
    <dgm:cxn modelId="{7CD6F92B-9C04-43A5-AD29-A76D88330DF1}" type="presParOf" srcId="{EC8F33F7-5F94-4805-BE61-0E49EF19C697}" destId="{0DE7BCA3-A134-4689-AE5B-69F00F8BC59A}" srcOrd="0" destOrd="0" presId="urn:microsoft.com/office/officeart/2008/layout/PictureStrips"/>
    <dgm:cxn modelId="{ECF8C015-3E72-4D05-9AF3-C268E515CC02}" type="presParOf" srcId="{EC8F33F7-5F94-4805-BE61-0E49EF19C697}" destId="{1F12C4A9-45E3-4566-B47B-8C48ED6D890A}" srcOrd="1" destOrd="0" presId="urn:microsoft.com/office/officeart/2008/layout/PictureStrips"/>
    <dgm:cxn modelId="{864DB3EA-9168-4537-9C2F-F4EC79D4337E}" type="presParOf" srcId="{FBA72651-5DA6-4A49-A791-D73BD3C7ADEF}" destId="{5F9337E1-2608-4CDB-8DB4-A4E7749EB22C}" srcOrd="1" destOrd="0" presId="urn:microsoft.com/office/officeart/2008/layout/PictureStrips"/>
    <dgm:cxn modelId="{9B7A2DDE-ACBA-4E92-AAE5-CCC8544352B5}" type="presParOf" srcId="{FBA72651-5DA6-4A49-A791-D73BD3C7ADEF}" destId="{7106A748-4AE3-49DF-BF66-97A685DA9ABD}" srcOrd="2" destOrd="0" presId="urn:microsoft.com/office/officeart/2008/layout/PictureStrips"/>
    <dgm:cxn modelId="{8E8B6EDA-22A2-4DCA-BB4B-BFE5460102CB}" type="presParOf" srcId="{7106A748-4AE3-49DF-BF66-97A685DA9ABD}" destId="{2F09D43F-272A-4235-A853-4BDAAE0F2D74}" srcOrd="0" destOrd="0" presId="urn:microsoft.com/office/officeart/2008/layout/PictureStrips"/>
    <dgm:cxn modelId="{1DCB7D9C-CAA0-4DA8-A539-9942F3290FF2}" type="presParOf" srcId="{7106A748-4AE3-49DF-BF66-97A685DA9ABD}" destId="{AB2BC21C-E8C8-42C2-9DFE-BA02EBA99C21}" srcOrd="1" destOrd="0" presId="urn:microsoft.com/office/officeart/2008/layout/PictureStrips"/>
    <dgm:cxn modelId="{BE32FE88-FC55-4BCD-A839-31594D1EF300}" type="presParOf" srcId="{FBA72651-5DA6-4A49-A791-D73BD3C7ADEF}" destId="{ED9E3578-F48A-4563-9653-4F8FB5D63D03}" srcOrd="3" destOrd="0" presId="urn:microsoft.com/office/officeart/2008/layout/PictureStrips"/>
    <dgm:cxn modelId="{250F97F0-DDE4-412E-9782-438391CBC2D7}" type="presParOf" srcId="{FBA72651-5DA6-4A49-A791-D73BD3C7ADEF}" destId="{BCE02E9E-B489-4079-AA6A-9E1770308429}" srcOrd="4" destOrd="0" presId="urn:microsoft.com/office/officeart/2008/layout/PictureStrips"/>
    <dgm:cxn modelId="{42EDBFDC-E98B-4FBF-B27F-971CA10D679D}" type="presParOf" srcId="{BCE02E9E-B489-4079-AA6A-9E1770308429}" destId="{4E291847-6F58-4737-96E8-A709093A5843}" srcOrd="0" destOrd="0" presId="urn:microsoft.com/office/officeart/2008/layout/PictureStrips"/>
    <dgm:cxn modelId="{1C3202F7-3D1F-4791-99D1-5736A0C41E9D}" type="presParOf" srcId="{BCE02E9E-B489-4079-AA6A-9E1770308429}" destId="{D2131A59-A842-4398-A3FC-50DED513BB6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A6C821-8618-4191-BE66-91A136609CD2}" type="doc">
      <dgm:prSet loTypeId="urn:microsoft.com/office/officeart/2005/8/layout/vList3" loCatId="list" qsTypeId="urn:microsoft.com/office/officeart/2005/8/quickstyle/3d7" qsCatId="3D" csTypeId="urn:microsoft.com/office/officeart/2005/8/colors/colorful4" csCatId="colorful" phldr="1"/>
      <dgm:spPr/>
    </dgm:pt>
    <dgm:pt modelId="{A61E36E6-6BA1-4BB4-A6C3-A89496EF5563}">
      <dgm:prSet phldrT="[文字]" custT="1"/>
      <dgm:spPr/>
      <dgm:t>
        <a:bodyPr/>
        <a:lstStyle/>
        <a:p>
          <a:r>
            <a:rPr lang="en-US" altLang="en-US" sz="3200" baseline="0" dirty="0" smtClean="0"/>
            <a:t>Dental association</a:t>
          </a:r>
          <a:endParaRPr lang="zh-TW" altLang="en-US" sz="3200" baseline="0" dirty="0"/>
        </a:p>
      </dgm:t>
    </dgm:pt>
    <dgm:pt modelId="{5EFCDF2C-E674-4BE7-980D-0C3C4EAFEC96}" type="parTrans" cxnId="{5D219E70-0F23-481E-A2AD-0A458DC67D5D}">
      <dgm:prSet/>
      <dgm:spPr/>
      <dgm:t>
        <a:bodyPr/>
        <a:lstStyle/>
        <a:p>
          <a:endParaRPr lang="zh-TW" altLang="en-US"/>
        </a:p>
      </dgm:t>
    </dgm:pt>
    <dgm:pt modelId="{0C19B106-3D5A-4BB4-852C-6D2A19F4D1FF}" type="sibTrans" cxnId="{5D219E70-0F23-481E-A2AD-0A458DC67D5D}">
      <dgm:prSet/>
      <dgm:spPr/>
      <dgm:t>
        <a:bodyPr/>
        <a:lstStyle/>
        <a:p>
          <a:endParaRPr lang="zh-TW" altLang="en-US"/>
        </a:p>
      </dgm:t>
    </dgm:pt>
    <dgm:pt modelId="{DC043037-271F-4D65-92A4-928533BF1021}">
      <dgm:prSet phldrT="[文字]" custT="1"/>
      <dgm:spPr/>
      <dgm:t>
        <a:bodyPr/>
        <a:lstStyle/>
        <a:p>
          <a:r>
            <a:rPr lang="en-US" altLang="en-US" sz="3200" b="1" baseline="0" dirty="0" smtClean="0"/>
            <a:t>Industry</a:t>
          </a:r>
          <a:endParaRPr lang="zh-TW" altLang="en-US" sz="3200" baseline="0" dirty="0"/>
        </a:p>
      </dgm:t>
    </dgm:pt>
    <dgm:pt modelId="{EE254C5D-BF30-4C7C-B349-8DF8337934D7}" type="parTrans" cxnId="{6E0389AC-3C4E-4B37-8C2B-63FDBFA8A92F}">
      <dgm:prSet/>
      <dgm:spPr/>
      <dgm:t>
        <a:bodyPr/>
        <a:lstStyle/>
        <a:p>
          <a:endParaRPr lang="zh-TW" altLang="en-US"/>
        </a:p>
      </dgm:t>
    </dgm:pt>
    <dgm:pt modelId="{AE7A79CB-A917-44E7-B18F-49658C4975AD}" type="sibTrans" cxnId="{6E0389AC-3C4E-4B37-8C2B-63FDBFA8A92F}">
      <dgm:prSet/>
      <dgm:spPr/>
      <dgm:t>
        <a:bodyPr/>
        <a:lstStyle/>
        <a:p>
          <a:endParaRPr lang="zh-TW" altLang="en-US"/>
        </a:p>
      </dgm:t>
    </dgm:pt>
    <dgm:pt modelId="{6A9409DF-0D0F-42E8-87C4-759004E0E678}">
      <dgm:prSet phldrT="[文字]" custT="1"/>
      <dgm:spPr/>
      <dgm:t>
        <a:bodyPr/>
        <a:lstStyle/>
        <a:p>
          <a:r>
            <a:rPr lang="en-US" altLang="en-US" sz="3200" b="1" baseline="0" dirty="0" smtClean="0"/>
            <a:t>T</a:t>
          </a:r>
          <a:r>
            <a:rPr lang="en-US" altLang="en-US" sz="3200" baseline="0" dirty="0" smtClean="0"/>
            <a:t>extbook</a:t>
          </a:r>
          <a:endParaRPr lang="zh-TW" altLang="en-US" sz="3200" baseline="0" dirty="0"/>
        </a:p>
      </dgm:t>
    </dgm:pt>
    <dgm:pt modelId="{DE55C04A-49B1-437F-8611-AB620C865701}" type="parTrans" cxnId="{C4DEDC78-625B-4C9E-92BB-5CF20052E339}">
      <dgm:prSet/>
      <dgm:spPr/>
      <dgm:t>
        <a:bodyPr/>
        <a:lstStyle/>
        <a:p>
          <a:endParaRPr lang="zh-TW" altLang="en-US"/>
        </a:p>
      </dgm:t>
    </dgm:pt>
    <dgm:pt modelId="{7987681C-77C3-44FB-8B5D-E0E4BAE08913}" type="sibTrans" cxnId="{C4DEDC78-625B-4C9E-92BB-5CF20052E339}">
      <dgm:prSet/>
      <dgm:spPr/>
      <dgm:t>
        <a:bodyPr/>
        <a:lstStyle/>
        <a:p>
          <a:endParaRPr lang="zh-TW" altLang="en-US"/>
        </a:p>
      </dgm:t>
    </dgm:pt>
    <dgm:pt modelId="{D9E42086-B06E-48B4-95EF-5845CF22DDF3}">
      <dgm:prSet custT="1"/>
      <dgm:spPr/>
      <dgm:t>
        <a:bodyPr/>
        <a:lstStyle/>
        <a:p>
          <a:r>
            <a:rPr lang="en-US" altLang="en-US" sz="3200" baseline="0" dirty="0" smtClean="0"/>
            <a:t>Research</a:t>
          </a:r>
          <a:endParaRPr lang="zh-TW" altLang="en-US" sz="3200" baseline="0" dirty="0"/>
        </a:p>
      </dgm:t>
    </dgm:pt>
    <dgm:pt modelId="{D0596830-B7D4-47B4-9F19-E166230C0648}" type="parTrans" cxnId="{9CF38B2D-3292-49D7-96D1-55ECD4EEBE03}">
      <dgm:prSet/>
      <dgm:spPr/>
      <dgm:t>
        <a:bodyPr/>
        <a:lstStyle/>
        <a:p>
          <a:endParaRPr lang="zh-TW" altLang="en-US"/>
        </a:p>
      </dgm:t>
    </dgm:pt>
    <dgm:pt modelId="{4F960209-3A11-49A7-9863-A2E11D39394A}" type="sibTrans" cxnId="{9CF38B2D-3292-49D7-96D1-55ECD4EEBE03}">
      <dgm:prSet/>
      <dgm:spPr/>
      <dgm:t>
        <a:bodyPr/>
        <a:lstStyle/>
        <a:p>
          <a:endParaRPr lang="zh-TW" altLang="en-US"/>
        </a:p>
      </dgm:t>
    </dgm:pt>
    <dgm:pt modelId="{85C22C64-9779-4BA3-A27F-D69BBAF99B60}">
      <dgm:prSet custT="1"/>
      <dgm:spPr/>
      <dgm:t>
        <a:bodyPr/>
        <a:lstStyle/>
        <a:p>
          <a:r>
            <a:rPr lang="en-US" altLang="en-US" sz="3200" baseline="0" dirty="0" smtClean="0"/>
            <a:t>Miscellaneous</a:t>
          </a:r>
          <a:endParaRPr lang="zh-TW" altLang="en-US" sz="3200" baseline="0" dirty="0"/>
        </a:p>
      </dgm:t>
    </dgm:pt>
    <dgm:pt modelId="{33D44E48-48B4-4240-8574-C426689B4AEC}" type="parTrans" cxnId="{02EC04D7-3BAA-42DA-B5D4-5EC326DF280B}">
      <dgm:prSet/>
      <dgm:spPr/>
      <dgm:t>
        <a:bodyPr/>
        <a:lstStyle/>
        <a:p>
          <a:endParaRPr lang="zh-TW" altLang="en-US"/>
        </a:p>
      </dgm:t>
    </dgm:pt>
    <dgm:pt modelId="{1B185ED7-C758-440A-BCF7-575E2FF9363A}" type="sibTrans" cxnId="{02EC04D7-3BAA-42DA-B5D4-5EC326DF280B}">
      <dgm:prSet/>
      <dgm:spPr/>
      <dgm:t>
        <a:bodyPr/>
        <a:lstStyle/>
        <a:p>
          <a:endParaRPr lang="zh-TW" altLang="en-US"/>
        </a:p>
      </dgm:t>
    </dgm:pt>
    <dgm:pt modelId="{0586BCC8-D664-41B7-A414-DE19108F448B}" type="pres">
      <dgm:prSet presAssocID="{00A6C821-8618-4191-BE66-91A136609CD2}" presName="linearFlow" presStyleCnt="0">
        <dgm:presLayoutVars>
          <dgm:dir/>
          <dgm:resizeHandles val="exact"/>
        </dgm:presLayoutVars>
      </dgm:prSet>
      <dgm:spPr/>
    </dgm:pt>
    <dgm:pt modelId="{5AACE947-08EE-4FE1-AD59-C47CCA7BE8BE}" type="pres">
      <dgm:prSet presAssocID="{A61E36E6-6BA1-4BB4-A6C3-A89496EF5563}" presName="composite" presStyleCnt="0"/>
      <dgm:spPr/>
    </dgm:pt>
    <dgm:pt modelId="{3769CC46-DF87-4EF8-A0B1-C0A39F490E3F}" type="pres">
      <dgm:prSet presAssocID="{A61E36E6-6BA1-4BB4-A6C3-A89496EF5563}" presName="imgShp" presStyleLbl="fgImgPlace1" presStyleIdx="0" presStyleCnt="5"/>
      <dgm:spPr/>
    </dgm:pt>
    <dgm:pt modelId="{66DF681B-E648-485D-B5F8-E454659D6CFD}" type="pres">
      <dgm:prSet presAssocID="{A61E36E6-6BA1-4BB4-A6C3-A89496EF5563}" presName="txShp" presStyleLbl="node1" presStyleIdx="0" presStyleCnt="5">
        <dgm:presLayoutVars>
          <dgm:bulletEnabled val="1"/>
        </dgm:presLayoutVars>
      </dgm:prSet>
      <dgm:spPr/>
      <dgm:t>
        <a:bodyPr/>
        <a:lstStyle/>
        <a:p>
          <a:endParaRPr lang="zh-TW" altLang="en-US"/>
        </a:p>
      </dgm:t>
    </dgm:pt>
    <dgm:pt modelId="{53C905B4-8CD1-48C5-AF72-062AEF377509}" type="pres">
      <dgm:prSet presAssocID="{0C19B106-3D5A-4BB4-852C-6D2A19F4D1FF}" presName="spacing" presStyleCnt="0"/>
      <dgm:spPr/>
    </dgm:pt>
    <dgm:pt modelId="{D795ED4F-21D2-4E7F-BD17-06722F45658D}" type="pres">
      <dgm:prSet presAssocID="{DC043037-271F-4D65-92A4-928533BF1021}" presName="composite" presStyleCnt="0"/>
      <dgm:spPr/>
    </dgm:pt>
    <dgm:pt modelId="{012D87B1-8D1C-48E2-88D4-B06D7CCC7ADB}" type="pres">
      <dgm:prSet presAssocID="{DC043037-271F-4D65-92A4-928533BF1021}" presName="imgShp" presStyleLbl="fgImgPlace1" presStyleIdx="1" presStyleCnt="5"/>
      <dgm:spPr/>
    </dgm:pt>
    <dgm:pt modelId="{A5C96CEA-87BE-4AAD-9D84-FFFC22C345BA}" type="pres">
      <dgm:prSet presAssocID="{DC043037-271F-4D65-92A4-928533BF1021}" presName="txShp" presStyleLbl="node1" presStyleIdx="1" presStyleCnt="5">
        <dgm:presLayoutVars>
          <dgm:bulletEnabled val="1"/>
        </dgm:presLayoutVars>
      </dgm:prSet>
      <dgm:spPr/>
      <dgm:t>
        <a:bodyPr/>
        <a:lstStyle/>
        <a:p>
          <a:endParaRPr lang="zh-TW" altLang="en-US"/>
        </a:p>
      </dgm:t>
    </dgm:pt>
    <dgm:pt modelId="{130C85C8-A287-4977-B666-C3DCBE410628}" type="pres">
      <dgm:prSet presAssocID="{AE7A79CB-A917-44E7-B18F-49658C4975AD}" presName="spacing" presStyleCnt="0"/>
      <dgm:spPr/>
    </dgm:pt>
    <dgm:pt modelId="{7B1A3C1B-134C-4B64-A9E8-5EA2717920F0}" type="pres">
      <dgm:prSet presAssocID="{6A9409DF-0D0F-42E8-87C4-759004E0E678}" presName="composite" presStyleCnt="0"/>
      <dgm:spPr/>
    </dgm:pt>
    <dgm:pt modelId="{7674D83B-E12A-4449-B7F3-048734296221}" type="pres">
      <dgm:prSet presAssocID="{6A9409DF-0D0F-42E8-87C4-759004E0E678}" presName="imgShp" presStyleLbl="fgImgPlace1" presStyleIdx="2" presStyleCnt="5"/>
      <dgm:spPr/>
    </dgm:pt>
    <dgm:pt modelId="{9C75CE40-B79D-45D0-A8DC-A5B1E9611D48}" type="pres">
      <dgm:prSet presAssocID="{6A9409DF-0D0F-42E8-87C4-759004E0E678}" presName="txShp" presStyleLbl="node1" presStyleIdx="2" presStyleCnt="5">
        <dgm:presLayoutVars>
          <dgm:bulletEnabled val="1"/>
        </dgm:presLayoutVars>
      </dgm:prSet>
      <dgm:spPr/>
      <dgm:t>
        <a:bodyPr/>
        <a:lstStyle/>
        <a:p>
          <a:endParaRPr lang="zh-TW" altLang="en-US"/>
        </a:p>
      </dgm:t>
    </dgm:pt>
    <dgm:pt modelId="{80F780FE-1F2F-4146-BBE2-765A6BF4F9DC}" type="pres">
      <dgm:prSet presAssocID="{7987681C-77C3-44FB-8B5D-E0E4BAE08913}" presName="spacing" presStyleCnt="0"/>
      <dgm:spPr/>
    </dgm:pt>
    <dgm:pt modelId="{8F0C8D19-7283-42F1-811E-588C670D1FBB}" type="pres">
      <dgm:prSet presAssocID="{D9E42086-B06E-48B4-95EF-5845CF22DDF3}" presName="composite" presStyleCnt="0"/>
      <dgm:spPr/>
    </dgm:pt>
    <dgm:pt modelId="{C28633A3-515A-4444-8D0C-DC00D879C30B}" type="pres">
      <dgm:prSet presAssocID="{D9E42086-B06E-48B4-95EF-5845CF22DDF3}" presName="imgShp" presStyleLbl="fgImgPlace1" presStyleIdx="3" presStyleCnt="5"/>
      <dgm:spPr/>
    </dgm:pt>
    <dgm:pt modelId="{A7CA1EBE-92AF-4FD2-957B-39B25F9712AF}" type="pres">
      <dgm:prSet presAssocID="{D9E42086-B06E-48B4-95EF-5845CF22DDF3}" presName="txShp" presStyleLbl="node1" presStyleIdx="3" presStyleCnt="5">
        <dgm:presLayoutVars>
          <dgm:bulletEnabled val="1"/>
        </dgm:presLayoutVars>
      </dgm:prSet>
      <dgm:spPr/>
      <dgm:t>
        <a:bodyPr/>
        <a:lstStyle/>
        <a:p>
          <a:endParaRPr lang="zh-TW" altLang="en-US"/>
        </a:p>
      </dgm:t>
    </dgm:pt>
    <dgm:pt modelId="{7EE23CA5-A2D4-4E3B-AD8C-7F0D7DC3FC3E}" type="pres">
      <dgm:prSet presAssocID="{4F960209-3A11-49A7-9863-A2E11D39394A}" presName="spacing" presStyleCnt="0"/>
      <dgm:spPr/>
    </dgm:pt>
    <dgm:pt modelId="{99F5A4DA-3C69-4320-A48B-F85FF1E738CD}" type="pres">
      <dgm:prSet presAssocID="{85C22C64-9779-4BA3-A27F-D69BBAF99B60}" presName="composite" presStyleCnt="0"/>
      <dgm:spPr/>
    </dgm:pt>
    <dgm:pt modelId="{D4181E04-155C-4D91-8EB3-9C1F2B7CC7B8}" type="pres">
      <dgm:prSet presAssocID="{85C22C64-9779-4BA3-A27F-D69BBAF99B60}" presName="imgShp" presStyleLbl="fgImgPlace1" presStyleIdx="4" presStyleCnt="5"/>
      <dgm:spPr/>
    </dgm:pt>
    <dgm:pt modelId="{8DD8D27A-1990-4854-BDD3-FC5EE73B8DFF}" type="pres">
      <dgm:prSet presAssocID="{85C22C64-9779-4BA3-A27F-D69BBAF99B60}" presName="txShp" presStyleLbl="node1" presStyleIdx="4" presStyleCnt="5">
        <dgm:presLayoutVars>
          <dgm:bulletEnabled val="1"/>
        </dgm:presLayoutVars>
      </dgm:prSet>
      <dgm:spPr/>
      <dgm:t>
        <a:bodyPr/>
        <a:lstStyle/>
        <a:p>
          <a:endParaRPr lang="zh-TW" altLang="en-US"/>
        </a:p>
      </dgm:t>
    </dgm:pt>
  </dgm:ptLst>
  <dgm:cxnLst>
    <dgm:cxn modelId="{5D219E70-0F23-481E-A2AD-0A458DC67D5D}" srcId="{00A6C821-8618-4191-BE66-91A136609CD2}" destId="{A61E36E6-6BA1-4BB4-A6C3-A89496EF5563}" srcOrd="0" destOrd="0" parTransId="{5EFCDF2C-E674-4BE7-980D-0C3C4EAFEC96}" sibTransId="{0C19B106-3D5A-4BB4-852C-6D2A19F4D1FF}"/>
    <dgm:cxn modelId="{715C3DBD-882F-47C6-A0E6-59159E57D8CE}" type="presOf" srcId="{A61E36E6-6BA1-4BB4-A6C3-A89496EF5563}" destId="{66DF681B-E648-485D-B5F8-E454659D6CFD}" srcOrd="0" destOrd="0" presId="urn:microsoft.com/office/officeart/2005/8/layout/vList3"/>
    <dgm:cxn modelId="{9CF38B2D-3292-49D7-96D1-55ECD4EEBE03}" srcId="{00A6C821-8618-4191-BE66-91A136609CD2}" destId="{D9E42086-B06E-48B4-95EF-5845CF22DDF3}" srcOrd="3" destOrd="0" parTransId="{D0596830-B7D4-47B4-9F19-E166230C0648}" sibTransId="{4F960209-3A11-49A7-9863-A2E11D39394A}"/>
    <dgm:cxn modelId="{02EC04D7-3BAA-42DA-B5D4-5EC326DF280B}" srcId="{00A6C821-8618-4191-BE66-91A136609CD2}" destId="{85C22C64-9779-4BA3-A27F-D69BBAF99B60}" srcOrd="4" destOrd="0" parTransId="{33D44E48-48B4-4240-8574-C426689B4AEC}" sibTransId="{1B185ED7-C758-440A-BCF7-575E2FF9363A}"/>
    <dgm:cxn modelId="{6E0389AC-3C4E-4B37-8C2B-63FDBFA8A92F}" srcId="{00A6C821-8618-4191-BE66-91A136609CD2}" destId="{DC043037-271F-4D65-92A4-928533BF1021}" srcOrd="1" destOrd="0" parTransId="{EE254C5D-BF30-4C7C-B349-8DF8337934D7}" sibTransId="{AE7A79CB-A917-44E7-B18F-49658C4975AD}"/>
    <dgm:cxn modelId="{E4DAFF9D-D2F6-4FC7-B9B5-529481CBAAD7}" type="presOf" srcId="{DC043037-271F-4D65-92A4-928533BF1021}" destId="{A5C96CEA-87BE-4AAD-9D84-FFFC22C345BA}" srcOrd="0" destOrd="0" presId="urn:microsoft.com/office/officeart/2005/8/layout/vList3"/>
    <dgm:cxn modelId="{5480196D-C476-4FEC-BFC9-471238524629}" type="presOf" srcId="{00A6C821-8618-4191-BE66-91A136609CD2}" destId="{0586BCC8-D664-41B7-A414-DE19108F448B}" srcOrd="0" destOrd="0" presId="urn:microsoft.com/office/officeart/2005/8/layout/vList3"/>
    <dgm:cxn modelId="{C6C1943F-9816-4A70-9062-538509B20AA6}" type="presOf" srcId="{D9E42086-B06E-48B4-95EF-5845CF22DDF3}" destId="{A7CA1EBE-92AF-4FD2-957B-39B25F9712AF}" srcOrd="0" destOrd="0" presId="urn:microsoft.com/office/officeart/2005/8/layout/vList3"/>
    <dgm:cxn modelId="{C4DEDC78-625B-4C9E-92BB-5CF20052E339}" srcId="{00A6C821-8618-4191-BE66-91A136609CD2}" destId="{6A9409DF-0D0F-42E8-87C4-759004E0E678}" srcOrd="2" destOrd="0" parTransId="{DE55C04A-49B1-437F-8611-AB620C865701}" sibTransId="{7987681C-77C3-44FB-8B5D-E0E4BAE08913}"/>
    <dgm:cxn modelId="{BDE859CA-E922-4DBB-A89A-5ADB9D09CCF6}" type="presOf" srcId="{85C22C64-9779-4BA3-A27F-D69BBAF99B60}" destId="{8DD8D27A-1990-4854-BDD3-FC5EE73B8DFF}" srcOrd="0" destOrd="0" presId="urn:microsoft.com/office/officeart/2005/8/layout/vList3"/>
    <dgm:cxn modelId="{44D0BAD4-20D1-4FF1-BFBF-DD37246AAEF4}" type="presOf" srcId="{6A9409DF-0D0F-42E8-87C4-759004E0E678}" destId="{9C75CE40-B79D-45D0-A8DC-A5B1E9611D48}" srcOrd="0" destOrd="0" presId="urn:microsoft.com/office/officeart/2005/8/layout/vList3"/>
    <dgm:cxn modelId="{65C11613-E137-4FB7-9984-DA4D5902EF7D}" type="presParOf" srcId="{0586BCC8-D664-41B7-A414-DE19108F448B}" destId="{5AACE947-08EE-4FE1-AD59-C47CCA7BE8BE}" srcOrd="0" destOrd="0" presId="urn:microsoft.com/office/officeart/2005/8/layout/vList3"/>
    <dgm:cxn modelId="{25DF1A23-EB68-4CD7-B0FA-4A5C074983D2}" type="presParOf" srcId="{5AACE947-08EE-4FE1-AD59-C47CCA7BE8BE}" destId="{3769CC46-DF87-4EF8-A0B1-C0A39F490E3F}" srcOrd="0" destOrd="0" presId="urn:microsoft.com/office/officeart/2005/8/layout/vList3"/>
    <dgm:cxn modelId="{92385313-991F-4129-B2D8-48279AEB67EF}" type="presParOf" srcId="{5AACE947-08EE-4FE1-AD59-C47CCA7BE8BE}" destId="{66DF681B-E648-485D-B5F8-E454659D6CFD}" srcOrd="1" destOrd="0" presId="urn:microsoft.com/office/officeart/2005/8/layout/vList3"/>
    <dgm:cxn modelId="{89E85F8E-1D9B-4288-B01E-D5494BB1F477}" type="presParOf" srcId="{0586BCC8-D664-41B7-A414-DE19108F448B}" destId="{53C905B4-8CD1-48C5-AF72-062AEF377509}" srcOrd="1" destOrd="0" presId="urn:microsoft.com/office/officeart/2005/8/layout/vList3"/>
    <dgm:cxn modelId="{5AC37A2B-1201-4A32-83B4-670AD27D9442}" type="presParOf" srcId="{0586BCC8-D664-41B7-A414-DE19108F448B}" destId="{D795ED4F-21D2-4E7F-BD17-06722F45658D}" srcOrd="2" destOrd="0" presId="urn:microsoft.com/office/officeart/2005/8/layout/vList3"/>
    <dgm:cxn modelId="{322562FC-E8B5-4022-AF2A-2E73F8F40520}" type="presParOf" srcId="{D795ED4F-21D2-4E7F-BD17-06722F45658D}" destId="{012D87B1-8D1C-48E2-88D4-B06D7CCC7ADB}" srcOrd="0" destOrd="0" presId="urn:microsoft.com/office/officeart/2005/8/layout/vList3"/>
    <dgm:cxn modelId="{1EC137C1-8693-4A2C-A695-C902EFCB0514}" type="presParOf" srcId="{D795ED4F-21D2-4E7F-BD17-06722F45658D}" destId="{A5C96CEA-87BE-4AAD-9D84-FFFC22C345BA}" srcOrd="1" destOrd="0" presId="urn:microsoft.com/office/officeart/2005/8/layout/vList3"/>
    <dgm:cxn modelId="{9278F3B2-9294-4139-841E-830D1AEEFE9A}" type="presParOf" srcId="{0586BCC8-D664-41B7-A414-DE19108F448B}" destId="{130C85C8-A287-4977-B666-C3DCBE410628}" srcOrd="3" destOrd="0" presId="urn:microsoft.com/office/officeart/2005/8/layout/vList3"/>
    <dgm:cxn modelId="{45FD20CC-7563-4282-A057-3F98598D908F}" type="presParOf" srcId="{0586BCC8-D664-41B7-A414-DE19108F448B}" destId="{7B1A3C1B-134C-4B64-A9E8-5EA2717920F0}" srcOrd="4" destOrd="0" presId="urn:microsoft.com/office/officeart/2005/8/layout/vList3"/>
    <dgm:cxn modelId="{59D7A642-CC10-4C18-AE1C-6CA45369ED40}" type="presParOf" srcId="{7B1A3C1B-134C-4B64-A9E8-5EA2717920F0}" destId="{7674D83B-E12A-4449-B7F3-048734296221}" srcOrd="0" destOrd="0" presId="urn:microsoft.com/office/officeart/2005/8/layout/vList3"/>
    <dgm:cxn modelId="{C31D094A-178A-4B16-A310-767B5029FE74}" type="presParOf" srcId="{7B1A3C1B-134C-4B64-A9E8-5EA2717920F0}" destId="{9C75CE40-B79D-45D0-A8DC-A5B1E9611D48}" srcOrd="1" destOrd="0" presId="urn:microsoft.com/office/officeart/2005/8/layout/vList3"/>
    <dgm:cxn modelId="{EC1F9F9E-C98B-4188-8E65-DEE507406DBB}" type="presParOf" srcId="{0586BCC8-D664-41B7-A414-DE19108F448B}" destId="{80F780FE-1F2F-4146-BBE2-765A6BF4F9DC}" srcOrd="5" destOrd="0" presId="urn:microsoft.com/office/officeart/2005/8/layout/vList3"/>
    <dgm:cxn modelId="{B57717A1-CF46-41C8-9276-38C8AF1D455D}" type="presParOf" srcId="{0586BCC8-D664-41B7-A414-DE19108F448B}" destId="{8F0C8D19-7283-42F1-811E-588C670D1FBB}" srcOrd="6" destOrd="0" presId="urn:microsoft.com/office/officeart/2005/8/layout/vList3"/>
    <dgm:cxn modelId="{03E51489-08A1-46E0-B795-DF83C7E1C578}" type="presParOf" srcId="{8F0C8D19-7283-42F1-811E-588C670D1FBB}" destId="{C28633A3-515A-4444-8D0C-DC00D879C30B}" srcOrd="0" destOrd="0" presId="urn:microsoft.com/office/officeart/2005/8/layout/vList3"/>
    <dgm:cxn modelId="{31E6C1D6-A4C3-447A-9BC6-4C9EBC34AB30}" type="presParOf" srcId="{8F0C8D19-7283-42F1-811E-588C670D1FBB}" destId="{A7CA1EBE-92AF-4FD2-957B-39B25F9712AF}" srcOrd="1" destOrd="0" presId="urn:microsoft.com/office/officeart/2005/8/layout/vList3"/>
    <dgm:cxn modelId="{D3CBE636-1B69-42F3-B836-FC54D5026298}" type="presParOf" srcId="{0586BCC8-D664-41B7-A414-DE19108F448B}" destId="{7EE23CA5-A2D4-4E3B-AD8C-7F0D7DC3FC3E}" srcOrd="7" destOrd="0" presId="urn:microsoft.com/office/officeart/2005/8/layout/vList3"/>
    <dgm:cxn modelId="{9D400199-8BF2-4C7B-B17D-76862E5F6D97}" type="presParOf" srcId="{0586BCC8-D664-41B7-A414-DE19108F448B}" destId="{99F5A4DA-3C69-4320-A48B-F85FF1E738CD}" srcOrd="8" destOrd="0" presId="urn:microsoft.com/office/officeart/2005/8/layout/vList3"/>
    <dgm:cxn modelId="{D7974A34-883B-4571-AFA4-3827E8F882F4}" type="presParOf" srcId="{99F5A4DA-3C69-4320-A48B-F85FF1E738CD}" destId="{D4181E04-155C-4D91-8EB3-9C1F2B7CC7B8}" srcOrd="0" destOrd="0" presId="urn:microsoft.com/office/officeart/2005/8/layout/vList3"/>
    <dgm:cxn modelId="{44D35EAE-40C2-4141-83A0-26D0BACDEB0A}" type="presParOf" srcId="{99F5A4DA-3C69-4320-A48B-F85FF1E738CD}" destId="{8DD8D27A-1990-4854-BDD3-FC5EE73B8DF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FB40BD-C5B1-4709-A488-64F2B9E38CE6}" type="doc">
      <dgm:prSet loTypeId="urn:microsoft.com/office/officeart/2005/8/layout/orgChart1" loCatId="hierarchy" qsTypeId="urn:microsoft.com/office/officeart/2005/8/quickstyle/3d7" qsCatId="3D" csTypeId="urn:microsoft.com/office/officeart/2005/8/colors/colorful4" csCatId="colorful" phldr="1"/>
      <dgm:spPr/>
      <dgm:t>
        <a:bodyPr/>
        <a:lstStyle/>
        <a:p>
          <a:endParaRPr lang="zh-TW" altLang="en-US"/>
        </a:p>
      </dgm:t>
    </dgm:pt>
    <dgm:pt modelId="{B953C1CE-0D12-42E3-AFF4-9151C8DE11E9}">
      <dgm:prSet phldrT="[文字]"/>
      <dgm:spPr/>
      <dgm:t>
        <a:bodyPr/>
        <a:lstStyle/>
        <a:p>
          <a:r>
            <a:rPr lang="en-US" altLang="zh-TW" dirty="0" smtClean="0"/>
            <a:t>17 dental association</a:t>
          </a:r>
          <a:endParaRPr lang="zh-TW" altLang="en-US" dirty="0"/>
        </a:p>
      </dgm:t>
    </dgm:pt>
    <dgm:pt modelId="{E331C866-61CB-4DD9-A585-9836CF2FEED8}" type="parTrans" cxnId="{FD482650-E663-4773-9F56-D4BE29885D3D}">
      <dgm:prSet/>
      <dgm:spPr/>
      <dgm:t>
        <a:bodyPr/>
        <a:lstStyle/>
        <a:p>
          <a:endParaRPr lang="zh-TW" altLang="en-US"/>
        </a:p>
      </dgm:t>
    </dgm:pt>
    <dgm:pt modelId="{99DE9727-BC74-41D0-B57E-EBC7D3BD10C1}" type="sibTrans" cxnId="{FD482650-E663-4773-9F56-D4BE29885D3D}">
      <dgm:prSet/>
      <dgm:spPr/>
      <dgm:t>
        <a:bodyPr/>
        <a:lstStyle/>
        <a:p>
          <a:endParaRPr lang="zh-TW" altLang="en-US"/>
        </a:p>
      </dgm:t>
    </dgm:pt>
    <dgm:pt modelId="{67CF5547-2878-484D-A48E-6EA89CB083F5}" type="asst">
      <dgm:prSet phldrT="[文字]"/>
      <dgm:spPr/>
      <dgm:t>
        <a:bodyPr/>
        <a:lstStyle/>
        <a:p>
          <a:r>
            <a:rPr lang="zh-TW" altLang="en-US" dirty="0" smtClean="0"/>
            <a:t>未表達</a:t>
          </a:r>
          <a:r>
            <a:rPr lang="en-US" altLang="zh-TW" dirty="0" smtClean="0"/>
            <a:t>:5</a:t>
          </a:r>
          <a:endParaRPr lang="zh-TW" altLang="en-US" dirty="0"/>
        </a:p>
      </dgm:t>
    </dgm:pt>
    <dgm:pt modelId="{8E28958A-F22B-4CC3-B310-5EFF02A6296D}" type="parTrans" cxnId="{45210DDB-5A6B-41EA-AC8C-A9BC991DB857}">
      <dgm:prSet/>
      <dgm:spPr/>
      <dgm:t>
        <a:bodyPr/>
        <a:lstStyle/>
        <a:p>
          <a:endParaRPr lang="zh-TW" altLang="en-US"/>
        </a:p>
      </dgm:t>
    </dgm:pt>
    <dgm:pt modelId="{6E30D2B0-7838-40DE-A8A1-746E570B919A}" type="sibTrans" cxnId="{45210DDB-5A6B-41EA-AC8C-A9BC991DB857}">
      <dgm:prSet/>
      <dgm:spPr/>
      <dgm:t>
        <a:bodyPr/>
        <a:lstStyle/>
        <a:p>
          <a:endParaRPr lang="zh-TW" altLang="en-US"/>
        </a:p>
      </dgm:t>
    </dgm:pt>
    <dgm:pt modelId="{4471A608-2B45-4A1B-B8BE-942CF5350727}">
      <dgm:prSet phldrT="[文字]"/>
      <dgm:spPr/>
      <dgm:t>
        <a:bodyPr/>
        <a:lstStyle/>
        <a:p>
          <a:r>
            <a:rPr lang="en-US" altLang="en-US" dirty="0" smtClean="0"/>
            <a:t>Modified Bass technique</a:t>
          </a:r>
          <a:r>
            <a:rPr lang="en-US" altLang="zh-TW" dirty="0" smtClean="0"/>
            <a:t>:6</a:t>
          </a:r>
          <a:endParaRPr lang="zh-TW" altLang="en-US" dirty="0"/>
        </a:p>
      </dgm:t>
    </dgm:pt>
    <dgm:pt modelId="{70B12EB3-9E4F-4935-A669-F6F5BBBEDC5A}" type="parTrans" cxnId="{01360CD9-17A7-43F7-A919-29E3E3E9AB56}">
      <dgm:prSet/>
      <dgm:spPr/>
      <dgm:t>
        <a:bodyPr/>
        <a:lstStyle/>
        <a:p>
          <a:endParaRPr lang="zh-TW" altLang="en-US"/>
        </a:p>
      </dgm:t>
    </dgm:pt>
    <dgm:pt modelId="{7CBDE0DC-97FF-41A6-9DEF-1D5BCB120416}" type="sibTrans" cxnId="{01360CD9-17A7-43F7-A919-29E3E3E9AB56}">
      <dgm:prSet/>
      <dgm:spPr/>
      <dgm:t>
        <a:bodyPr/>
        <a:lstStyle/>
        <a:p>
          <a:endParaRPr lang="zh-TW" altLang="en-US"/>
        </a:p>
      </dgm:t>
    </dgm:pt>
    <dgm:pt modelId="{320D373B-94F3-45DD-B1B3-9600C50E37B8}">
      <dgm:prSet phldrT="[文字]"/>
      <dgm:spPr/>
      <dgm:t>
        <a:bodyPr/>
        <a:lstStyle/>
        <a:p>
          <a:r>
            <a:rPr lang="en-US" altLang="en-US" dirty="0" smtClean="0"/>
            <a:t>Scrub</a:t>
          </a:r>
          <a:r>
            <a:rPr lang="en-US" altLang="zh-TW" dirty="0" smtClean="0"/>
            <a:t>:3</a:t>
          </a:r>
          <a:endParaRPr lang="zh-TW" altLang="en-US" dirty="0"/>
        </a:p>
      </dgm:t>
    </dgm:pt>
    <dgm:pt modelId="{EDDED95E-FAA9-4729-8F41-407ECC38ABEE}" type="parTrans" cxnId="{E6DBBBE6-1C31-42EF-BC6B-687F79CBCD00}">
      <dgm:prSet/>
      <dgm:spPr/>
      <dgm:t>
        <a:bodyPr/>
        <a:lstStyle/>
        <a:p>
          <a:endParaRPr lang="zh-TW" altLang="en-US"/>
        </a:p>
      </dgm:t>
    </dgm:pt>
    <dgm:pt modelId="{A84D7608-D04A-4C0C-B09C-58E22E099A3E}" type="sibTrans" cxnId="{E6DBBBE6-1C31-42EF-BC6B-687F79CBCD00}">
      <dgm:prSet/>
      <dgm:spPr/>
      <dgm:t>
        <a:bodyPr/>
        <a:lstStyle/>
        <a:p>
          <a:endParaRPr lang="zh-TW" altLang="en-US"/>
        </a:p>
      </dgm:t>
    </dgm:pt>
    <dgm:pt modelId="{C04CD928-BAB5-4ADE-B6C2-6B2DFB9EAC88}">
      <dgm:prSet phldrT="[文字]"/>
      <dgm:spPr/>
      <dgm:t>
        <a:bodyPr/>
        <a:lstStyle/>
        <a:p>
          <a:r>
            <a:rPr lang="en-US" altLang="en-US" dirty="0" err="1" smtClean="0"/>
            <a:t>Fones</a:t>
          </a:r>
          <a:r>
            <a:rPr lang="en-US" altLang="en-US" dirty="0" smtClean="0"/>
            <a:t> technique</a:t>
          </a:r>
          <a:r>
            <a:rPr lang="en-US" altLang="zh-TW" dirty="0" smtClean="0"/>
            <a:t>:3</a:t>
          </a:r>
          <a:endParaRPr lang="zh-TW" altLang="en-US" dirty="0"/>
        </a:p>
      </dgm:t>
    </dgm:pt>
    <dgm:pt modelId="{35DAF425-6446-43D8-9220-833A27EF46CC}" type="parTrans" cxnId="{E97D559E-ACCC-48BB-A9BD-F67F6CC3B14C}">
      <dgm:prSet/>
      <dgm:spPr/>
      <dgm:t>
        <a:bodyPr/>
        <a:lstStyle/>
        <a:p>
          <a:endParaRPr lang="zh-TW" altLang="en-US"/>
        </a:p>
      </dgm:t>
    </dgm:pt>
    <dgm:pt modelId="{FD96DCCF-A6B9-41C4-896E-45689C3055C6}" type="sibTrans" cxnId="{E97D559E-ACCC-48BB-A9BD-F67F6CC3B14C}">
      <dgm:prSet/>
      <dgm:spPr/>
      <dgm:t>
        <a:bodyPr/>
        <a:lstStyle/>
        <a:p>
          <a:endParaRPr lang="zh-TW" altLang="en-US"/>
        </a:p>
      </dgm:t>
    </dgm:pt>
    <dgm:pt modelId="{DA7A79C4-9972-48E8-B938-A31C599FED82}" type="pres">
      <dgm:prSet presAssocID="{7BFB40BD-C5B1-4709-A488-64F2B9E38CE6}" presName="hierChild1" presStyleCnt="0">
        <dgm:presLayoutVars>
          <dgm:orgChart val="1"/>
          <dgm:chPref val="1"/>
          <dgm:dir/>
          <dgm:animOne val="branch"/>
          <dgm:animLvl val="lvl"/>
          <dgm:resizeHandles/>
        </dgm:presLayoutVars>
      </dgm:prSet>
      <dgm:spPr/>
      <dgm:t>
        <a:bodyPr/>
        <a:lstStyle/>
        <a:p>
          <a:endParaRPr lang="zh-TW" altLang="en-US"/>
        </a:p>
      </dgm:t>
    </dgm:pt>
    <dgm:pt modelId="{7C771E08-7A58-4283-8D33-8F986FEEF5DE}" type="pres">
      <dgm:prSet presAssocID="{B953C1CE-0D12-42E3-AFF4-9151C8DE11E9}" presName="hierRoot1" presStyleCnt="0">
        <dgm:presLayoutVars>
          <dgm:hierBranch val="init"/>
        </dgm:presLayoutVars>
      </dgm:prSet>
      <dgm:spPr/>
    </dgm:pt>
    <dgm:pt modelId="{A83180EE-DD46-4F7B-84C8-814237A28904}" type="pres">
      <dgm:prSet presAssocID="{B953C1CE-0D12-42E3-AFF4-9151C8DE11E9}" presName="rootComposite1" presStyleCnt="0"/>
      <dgm:spPr/>
    </dgm:pt>
    <dgm:pt modelId="{BF714565-DFC1-4747-9F6B-FDF2C954014E}" type="pres">
      <dgm:prSet presAssocID="{B953C1CE-0D12-42E3-AFF4-9151C8DE11E9}" presName="rootText1" presStyleLbl="node0" presStyleIdx="0" presStyleCnt="1">
        <dgm:presLayoutVars>
          <dgm:chPref val="3"/>
        </dgm:presLayoutVars>
      </dgm:prSet>
      <dgm:spPr/>
      <dgm:t>
        <a:bodyPr/>
        <a:lstStyle/>
        <a:p>
          <a:endParaRPr lang="zh-TW" altLang="en-US"/>
        </a:p>
      </dgm:t>
    </dgm:pt>
    <dgm:pt modelId="{F0D66F49-7A59-4C04-8E32-1540454C8CFC}" type="pres">
      <dgm:prSet presAssocID="{B953C1CE-0D12-42E3-AFF4-9151C8DE11E9}" presName="rootConnector1" presStyleLbl="node1" presStyleIdx="0" presStyleCnt="0"/>
      <dgm:spPr/>
      <dgm:t>
        <a:bodyPr/>
        <a:lstStyle/>
        <a:p>
          <a:endParaRPr lang="zh-TW" altLang="en-US"/>
        </a:p>
      </dgm:t>
    </dgm:pt>
    <dgm:pt modelId="{662AAFE5-A475-4EE0-9D88-292EEFFC9F0F}" type="pres">
      <dgm:prSet presAssocID="{B953C1CE-0D12-42E3-AFF4-9151C8DE11E9}" presName="hierChild2" presStyleCnt="0"/>
      <dgm:spPr/>
    </dgm:pt>
    <dgm:pt modelId="{EDCAA22C-10FD-4649-94EB-CA7CD0BF8118}" type="pres">
      <dgm:prSet presAssocID="{70B12EB3-9E4F-4935-A669-F6F5BBBEDC5A}" presName="Name37" presStyleLbl="parChTrans1D2" presStyleIdx="0" presStyleCnt="4"/>
      <dgm:spPr/>
      <dgm:t>
        <a:bodyPr/>
        <a:lstStyle/>
        <a:p>
          <a:endParaRPr lang="zh-TW" altLang="en-US"/>
        </a:p>
      </dgm:t>
    </dgm:pt>
    <dgm:pt modelId="{E7EBC34A-CA25-43F4-90BB-BB31752F9A40}" type="pres">
      <dgm:prSet presAssocID="{4471A608-2B45-4A1B-B8BE-942CF5350727}" presName="hierRoot2" presStyleCnt="0">
        <dgm:presLayoutVars>
          <dgm:hierBranch val="init"/>
        </dgm:presLayoutVars>
      </dgm:prSet>
      <dgm:spPr/>
    </dgm:pt>
    <dgm:pt modelId="{5BDEC9BE-75C5-40D5-A68D-13139EA4261D}" type="pres">
      <dgm:prSet presAssocID="{4471A608-2B45-4A1B-B8BE-942CF5350727}" presName="rootComposite" presStyleCnt="0"/>
      <dgm:spPr/>
    </dgm:pt>
    <dgm:pt modelId="{9684F891-1A49-4BE5-BCEB-77B49CC822AF}" type="pres">
      <dgm:prSet presAssocID="{4471A608-2B45-4A1B-B8BE-942CF5350727}" presName="rootText" presStyleLbl="node2" presStyleIdx="0" presStyleCnt="3">
        <dgm:presLayoutVars>
          <dgm:chPref val="3"/>
        </dgm:presLayoutVars>
      </dgm:prSet>
      <dgm:spPr/>
      <dgm:t>
        <a:bodyPr/>
        <a:lstStyle/>
        <a:p>
          <a:endParaRPr lang="zh-TW" altLang="en-US"/>
        </a:p>
      </dgm:t>
    </dgm:pt>
    <dgm:pt modelId="{852A9B50-6DF9-4491-A1D8-4C77B615C764}" type="pres">
      <dgm:prSet presAssocID="{4471A608-2B45-4A1B-B8BE-942CF5350727}" presName="rootConnector" presStyleLbl="node2" presStyleIdx="0" presStyleCnt="3"/>
      <dgm:spPr/>
      <dgm:t>
        <a:bodyPr/>
        <a:lstStyle/>
        <a:p>
          <a:endParaRPr lang="zh-TW" altLang="en-US"/>
        </a:p>
      </dgm:t>
    </dgm:pt>
    <dgm:pt modelId="{DDEECC9B-E733-4123-935A-AF1B9F5585ED}" type="pres">
      <dgm:prSet presAssocID="{4471A608-2B45-4A1B-B8BE-942CF5350727}" presName="hierChild4" presStyleCnt="0"/>
      <dgm:spPr/>
    </dgm:pt>
    <dgm:pt modelId="{B125DCF2-A5AD-4E18-93B7-D7BE85FED0B3}" type="pres">
      <dgm:prSet presAssocID="{4471A608-2B45-4A1B-B8BE-942CF5350727}" presName="hierChild5" presStyleCnt="0"/>
      <dgm:spPr/>
    </dgm:pt>
    <dgm:pt modelId="{546B13CD-2096-4AEC-B66C-C93743A895D0}" type="pres">
      <dgm:prSet presAssocID="{EDDED95E-FAA9-4729-8F41-407ECC38ABEE}" presName="Name37" presStyleLbl="parChTrans1D2" presStyleIdx="1" presStyleCnt="4"/>
      <dgm:spPr/>
      <dgm:t>
        <a:bodyPr/>
        <a:lstStyle/>
        <a:p>
          <a:endParaRPr lang="zh-TW" altLang="en-US"/>
        </a:p>
      </dgm:t>
    </dgm:pt>
    <dgm:pt modelId="{3FB5F08B-9CAF-49F1-878F-79CA4B2CAACE}" type="pres">
      <dgm:prSet presAssocID="{320D373B-94F3-45DD-B1B3-9600C50E37B8}" presName="hierRoot2" presStyleCnt="0">
        <dgm:presLayoutVars>
          <dgm:hierBranch val="init"/>
        </dgm:presLayoutVars>
      </dgm:prSet>
      <dgm:spPr/>
    </dgm:pt>
    <dgm:pt modelId="{37E22130-A2F1-4BCE-B35B-C28907CA9F90}" type="pres">
      <dgm:prSet presAssocID="{320D373B-94F3-45DD-B1B3-9600C50E37B8}" presName="rootComposite" presStyleCnt="0"/>
      <dgm:spPr/>
    </dgm:pt>
    <dgm:pt modelId="{F272EF8C-4FA0-49CE-BE8E-8BAF4B36DEA0}" type="pres">
      <dgm:prSet presAssocID="{320D373B-94F3-45DD-B1B3-9600C50E37B8}" presName="rootText" presStyleLbl="node2" presStyleIdx="1" presStyleCnt="3">
        <dgm:presLayoutVars>
          <dgm:chPref val="3"/>
        </dgm:presLayoutVars>
      </dgm:prSet>
      <dgm:spPr/>
      <dgm:t>
        <a:bodyPr/>
        <a:lstStyle/>
        <a:p>
          <a:endParaRPr lang="zh-TW" altLang="en-US"/>
        </a:p>
      </dgm:t>
    </dgm:pt>
    <dgm:pt modelId="{C61D0B1E-B63E-4DC6-92C7-78093397959C}" type="pres">
      <dgm:prSet presAssocID="{320D373B-94F3-45DD-B1B3-9600C50E37B8}" presName="rootConnector" presStyleLbl="node2" presStyleIdx="1" presStyleCnt="3"/>
      <dgm:spPr/>
      <dgm:t>
        <a:bodyPr/>
        <a:lstStyle/>
        <a:p>
          <a:endParaRPr lang="zh-TW" altLang="en-US"/>
        </a:p>
      </dgm:t>
    </dgm:pt>
    <dgm:pt modelId="{2913578C-928F-432F-8ADB-E640DA753FB1}" type="pres">
      <dgm:prSet presAssocID="{320D373B-94F3-45DD-B1B3-9600C50E37B8}" presName="hierChild4" presStyleCnt="0"/>
      <dgm:spPr/>
    </dgm:pt>
    <dgm:pt modelId="{C4054172-4AF3-4D6F-9D5B-3259A9380F13}" type="pres">
      <dgm:prSet presAssocID="{320D373B-94F3-45DD-B1B3-9600C50E37B8}" presName="hierChild5" presStyleCnt="0"/>
      <dgm:spPr/>
    </dgm:pt>
    <dgm:pt modelId="{5A4E6675-FBE2-40BB-A8C6-D304EAB3653A}" type="pres">
      <dgm:prSet presAssocID="{35DAF425-6446-43D8-9220-833A27EF46CC}" presName="Name37" presStyleLbl="parChTrans1D2" presStyleIdx="2" presStyleCnt="4"/>
      <dgm:spPr/>
      <dgm:t>
        <a:bodyPr/>
        <a:lstStyle/>
        <a:p>
          <a:endParaRPr lang="zh-TW" altLang="en-US"/>
        </a:p>
      </dgm:t>
    </dgm:pt>
    <dgm:pt modelId="{2F7E2545-83A7-4482-A40B-22E5BA9A099C}" type="pres">
      <dgm:prSet presAssocID="{C04CD928-BAB5-4ADE-B6C2-6B2DFB9EAC88}" presName="hierRoot2" presStyleCnt="0">
        <dgm:presLayoutVars>
          <dgm:hierBranch val="init"/>
        </dgm:presLayoutVars>
      </dgm:prSet>
      <dgm:spPr/>
    </dgm:pt>
    <dgm:pt modelId="{91F7CA69-446D-4D2B-9168-3FF29C9C8A0F}" type="pres">
      <dgm:prSet presAssocID="{C04CD928-BAB5-4ADE-B6C2-6B2DFB9EAC88}" presName="rootComposite" presStyleCnt="0"/>
      <dgm:spPr/>
    </dgm:pt>
    <dgm:pt modelId="{1F9BD390-C0F3-41D8-ADF1-4F0F9633DB17}" type="pres">
      <dgm:prSet presAssocID="{C04CD928-BAB5-4ADE-B6C2-6B2DFB9EAC88}" presName="rootText" presStyleLbl="node2" presStyleIdx="2" presStyleCnt="3">
        <dgm:presLayoutVars>
          <dgm:chPref val="3"/>
        </dgm:presLayoutVars>
      </dgm:prSet>
      <dgm:spPr/>
      <dgm:t>
        <a:bodyPr/>
        <a:lstStyle/>
        <a:p>
          <a:endParaRPr lang="zh-TW" altLang="en-US"/>
        </a:p>
      </dgm:t>
    </dgm:pt>
    <dgm:pt modelId="{072AD623-D52C-4A10-9F6C-74587834D0C4}" type="pres">
      <dgm:prSet presAssocID="{C04CD928-BAB5-4ADE-B6C2-6B2DFB9EAC88}" presName="rootConnector" presStyleLbl="node2" presStyleIdx="2" presStyleCnt="3"/>
      <dgm:spPr/>
      <dgm:t>
        <a:bodyPr/>
        <a:lstStyle/>
        <a:p>
          <a:endParaRPr lang="zh-TW" altLang="en-US"/>
        </a:p>
      </dgm:t>
    </dgm:pt>
    <dgm:pt modelId="{2EFFA726-BA46-43F8-9CED-2D38A13622AC}" type="pres">
      <dgm:prSet presAssocID="{C04CD928-BAB5-4ADE-B6C2-6B2DFB9EAC88}" presName="hierChild4" presStyleCnt="0"/>
      <dgm:spPr/>
    </dgm:pt>
    <dgm:pt modelId="{F2AE0B09-C4D4-42A0-BA8A-6865E65C520B}" type="pres">
      <dgm:prSet presAssocID="{C04CD928-BAB5-4ADE-B6C2-6B2DFB9EAC88}" presName="hierChild5" presStyleCnt="0"/>
      <dgm:spPr/>
    </dgm:pt>
    <dgm:pt modelId="{B8F34FA4-0E43-4AA8-929B-FF82EDC02301}" type="pres">
      <dgm:prSet presAssocID="{B953C1CE-0D12-42E3-AFF4-9151C8DE11E9}" presName="hierChild3" presStyleCnt="0"/>
      <dgm:spPr/>
    </dgm:pt>
    <dgm:pt modelId="{770F68D7-8D70-4061-B332-83C1DA31D9F5}" type="pres">
      <dgm:prSet presAssocID="{8E28958A-F22B-4CC3-B310-5EFF02A6296D}" presName="Name111" presStyleLbl="parChTrans1D2" presStyleIdx="3" presStyleCnt="4"/>
      <dgm:spPr/>
      <dgm:t>
        <a:bodyPr/>
        <a:lstStyle/>
        <a:p>
          <a:endParaRPr lang="zh-TW" altLang="en-US"/>
        </a:p>
      </dgm:t>
    </dgm:pt>
    <dgm:pt modelId="{E0A2B4F3-ABB3-4C89-B7E8-504BC14EDDF5}" type="pres">
      <dgm:prSet presAssocID="{67CF5547-2878-484D-A48E-6EA89CB083F5}" presName="hierRoot3" presStyleCnt="0">
        <dgm:presLayoutVars>
          <dgm:hierBranch val="init"/>
        </dgm:presLayoutVars>
      </dgm:prSet>
      <dgm:spPr/>
    </dgm:pt>
    <dgm:pt modelId="{7D117DF0-377B-4003-A668-65C98504E5B5}" type="pres">
      <dgm:prSet presAssocID="{67CF5547-2878-484D-A48E-6EA89CB083F5}" presName="rootComposite3" presStyleCnt="0"/>
      <dgm:spPr/>
    </dgm:pt>
    <dgm:pt modelId="{71320BBE-C82B-420B-B129-79091A743F79}" type="pres">
      <dgm:prSet presAssocID="{67CF5547-2878-484D-A48E-6EA89CB083F5}" presName="rootText3" presStyleLbl="asst1" presStyleIdx="0" presStyleCnt="1">
        <dgm:presLayoutVars>
          <dgm:chPref val="3"/>
        </dgm:presLayoutVars>
      </dgm:prSet>
      <dgm:spPr/>
      <dgm:t>
        <a:bodyPr/>
        <a:lstStyle/>
        <a:p>
          <a:endParaRPr lang="zh-TW" altLang="en-US"/>
        </a:p>
      </dgm:t>
    </dgm:pt>
    <dgm:pt modelId="{0C0E7040-142C-428E-9EEE-F6891DF052D2}" type="pres">
      <dgm:prSet presAssocID="{67CF5547-2878-484D-A48E-6EA89CB083F5}" presName="rootConnector3" presStyleLbl="asst1" presStyleIdx="0" presStyleCnt="1"/>
      <dgm:spPr/>
      <dgm:t>
        <a:bodyPr/>
        <a:lstStyle/>
        <a:p>
          <a:endParaRPr lang="zh-TW" altLang="en-US"/>
        </a:p>
      </dgm:t>
    </dgm:pt>
    <dgm:pt modelId="{CAD57D53-CA92-43CB-9463-5F63FA46D53A}" type="pres">
      <dgm:prSet presAssocID="{67CF5547-2878-484D-A48E-6EA89CB083F5}" presName="hierChild6" presStyleCnt="0"/>
      <dgm:spPr/>
    </dgm:pt>
    <dgm:pt modelId="{1C274B69-C2AD-4D92-9573-AEA851161D1A}" type="pres">
      <dgm:prSet presAssocID="{67CF5547-2878-484D-A48E-6EA89CB083F5}" presName="hierChild7" presStyleCnt="0"/>
      <dgm:spPr/>
    </dgm:pt>
  </dgm:ptLst>
  <dgm:cxnLst>
    <dgm:cxn modelId="{68D9FC5F-2845-4B62-A19A-7611616A5A7A}" type="presOf" srcId="{4471A608-2B45-4A1B-B8BE-942CF5350727}" destId="{852A9B50-6DF9-4491-A1D8-4C77B615C764}" srcOrd="1" destOrd="0" presId="urn:microsoft.com/office/officeart/2005/8/layout/orgChart1"/>
    <dgm:cxn modelId="{8145E433-BCD2-48F2-9A38-A160665761DA}" type="presOf" srcId="{C04CD928-BAB5-4ADE-B6C2-6B2DFB9EAC88}" destId="{1F9BD390-C0F3-41D8-ADF1-4F0F9633DB17}" srcOrd="0" destOrd="0" presId="urn:microsoft.com/office/officeart/2005/8/layout/orgChart1"/>
    <dgm:cxn modelId="{393F6346-DD4D-4F55-A24B-56F829196EA6}" type="presOf" srcId="{320D373B-94F3-45DD-B1B3-9600C50E37B8}" destId="{F272EF8C-4FA0-49CE-BE8E-8BAF4B36DEA0}" srcOrd="0" destOrd="0" presId="urn:microsoft.com/office/officeart/2005/8/layout/orgChart1"/>
    <dgm:cxn modelId="{1399CD49-E987-4662-9231-154B13D6D349}" type="presOf" srcId="{4471A608-2B45-4A1B-B8BE-942CF5350727}" destId="{9684F891-1A49-4BE5-BCEB-77B49CC822AF}" srcOrd="0" destOrd="0" presId="urn:microsoft.com/office/officeart/2005/8/layout/orgChart1"/>
    <dgm:cxn modelId="{3C1B24EB-1FE8-4CAE-99D4-3AFBEAE443DB}" type="presOf" srcId="{C04CD928-BAB5-4ADE-B6C2-6B2DFB9EAC88}" destId="{072AD623-D52C-4A10-9F6C-74587834D0C4}" srcOrd="1" destOrd="0" presId="urn:microsoft.com/office/officeart/2005/8/layout/orgChart1"/>
    <dgm:cxn modelId="{62C6610A-67B4-4CF7-B214-918504A60074}" type="presOf" srcId="{7BFB40BD-C5B1-4709-A488-64F2B9E38CE6}" destId="{DA7A79C4-9972-48E8-B938-A31C599FED82}" srcOrd="0" destOrd="0" presId="urn:microsoft.com/office/officeart/2005/8/layout/orgChart1"/>
    <dgm:cxn modelId="{E97D559E-ACCC-48BB-A9BD-F67F6CC3B14C}" srcId="{B953C1CE-0D12-42E3-AFF4-9151C8DE11E9}" destId="{C04CD928-BAB5-4ADE-B6C2-6B2DFB9EAC88}" srcOrd="3" destOrd="0" parTransId="{35DAF425-6446-43D8-9220-833A27EF46CC}" sibTransId="{FD96DCCF-A6B9-41C4-896E-45689C3055C6}"/>
    <dgm:cxn modelId="{01360CD9-17A7-43F7-A919-29E3E3E9AB56}" srcId="{B953C1CE-0D12-42E3-AFF4-9151C8DE11E9}" destId="{4471A608-2B45-4A1B-B8BE-942CF5350727}" srcOrd="1" destOrd="0" parTransId="{70B12EB3-9E4F-4935-A669-F6F5BBBEDC5A}" sibTransId="{7CBDE0DC-97FF-41A6-9DEF-1D5BCB120416}"/>
    <dgm:cxn modelId="{E38222D6-BDAC-410C-A4F9-FE4C495FCC7A}" type="presOf" srcId="{70B12EB3-9E4F-4935-A669-F6F5BBBEDC5A}" destId="{EDCAA22C-10FD-4649-94EB-CA7CD0BF8118}" srcOrd="0" destOrd="0" presId="urn:microsoft.com/office/officeart/2005/8/layout/orgChart1"/>
    <dgm:cxn modelId="{E6DBBBE6-1C31-42EF-BC6B-687F79CBCD00}" srcId="{B953C1CE-0D12-42E3-AFF4-9151C8DE11E9}" destId="{320D373B-94F3-45DD-B1B3-9600C50E37B8}" srcOrd="2" destOrd="0" parTransId="{EDDED95E-FAA9-4729-8F41-407ECC38ABEE}" sibTransId="{A84D7608-D04A-4C0C-B09C-58E22E099A3E}"/>
    <dgm:cxn modelId="{14B7A769-C41E-4B18-A72B-CEB8E176590F}" type="presOf" srcId="{8E28958A-F22B-4CC3-B310-5EFF02A6296D}" destId="{770F68D7-8D70-4061-B332-83C1DA31D9F5}" srcOrd="0" destOrd="0" presId="urn:microsoft.com/office/officeart/2005/8/layout/orgChart1"/>
    <dgm:cxn modelId="{A78BA13F-5F22-4736-8AD7-C8F0141D3EAB}" type="presOf" srcId="{320D373B-94F3-45DD-B1B3-9600C50E37B8}" destId="{C61D0B1E-B63E-4DC6-92C7-78093397959C}" srcOrd="1" destOrd="0" presId="urn:microsoft.com/office/officeart/2005/8/layout/orgChart1"/>
    <dgm:cxn modelId="{45210DDB-5A6B-41EA-AC8C-A9BC991DB857}" srcId="{B953C1CE-0D12-42E3-AFF4-9151C8DE11E9}" destId="{67CF5547-2878-484D-A48E-6EA89CB083F5}" srcOrd="0" destOrd="0" parTransId="{8E28958A-F22B-4CC3-B310-5EFF02A6296D}" sibTransId="{6E30D2B0-7838-40DE-A8A1-746E570B919A}"/>
    <dgm:cxn modelId="{39F0264A-2A0A-417A-BC73-43F0DF7B4327}" type="presOf" srcId="{B953C1CE-0D12-42E3-AFF4-9151C8DE11E9}" destId="{F0D66F49-7A59-4C04-8E32-1540454C8CFC}" srcOrd="1" destOrd="0" presId="urn:microsoft.com/office/officeart/2005/8/layout/orgChart1"/>
    <dgm:cxn modelId="{1B2B4E7A-EC2A-4A79-93E3-77A75D1E9FC3}" type="presOf" srcId="{B953C1CE-0D12-42E3-AFF4-9151C8DE11E9}" destId="{BF714565-DFC1-4747-9F6B-FDF2C954014E}" srcOrd="0" destOrd="0" presId="urn:microsoft.com/office/officeart/2005/8/layout/orgChart1"/>
    <dgm:cxn modelId="{FD482650-E663-4773-9F56-D4BE29885D3D}" srcId="{7BFB40BD-C5B1-4709-A488-64F2B9E38CE6}" destId="{B953C1CE-0D12-42E3-AFF4-9151C8DE11E9}" srcOrd="0" destOrd="0" parTransId="{E331C866-61CB-4DD9-A585-9836CF2FEED8}" sibTransId="{99DE9727-BC74-41D0-B57E-EBC7D3BD10C1}"/>
    <dgm:cxn modelId="{319C5303-3538-4242-8748-5C138DBAAF20}" type="presOf" srcId="{67CF5547-2878-484D-A48E-6EA89CB083F5}" destId="{71320BBE-C82B-420B-B129-79091A743F79}" srcOrd="0" destOrd="0" presId="urn:microsoft.com/office/officeart/2005/8/layout/orgChart1"/>
    <dgm:cxn modelId="{E2D5B5C0-881C-4EAF-B259-01F862DBE8BA}" type="presOf" srcId="{35DAF425-6446-43D8-9220-833A27EF46CC}" destId="{5A4E6675-FBE2-40BB-A8C6-D304EAB3653A}" srcOrd="0" destOrd="0" presId="urn:microsoft.com/office/officeart/2005/8/layout/orgChart1"/>
    <dgm:cxn modelId="{F4278DFE-6B05-45C9-9C86-B525B1140D84}" type="presOf" srcId="{67CF5547-2878-484D-A48E-6EA89CB083F5}" destId="{0C0E7040-142C-428E-9EEE-F6891DF052D2}" srcOrd="1" destOrd="0" presId="urn:microsoft.com/office/officeart/2005/8/layout/orgChart1"/>
    <dgm:cxn modelId="{38F5D03F-35F0-4DCF-AE40-D2805ADF3AD5}" type="presOf" srcId="{EDDED95E-FAA9-4729-8F41-407ECC38ABEE}" destId="{546B13CD-2096-4AEC-B66C-C93743A895D0}" srcOrd="0" destOrd="0" presId="urn:microsoft.com/office/officeart/2005/8/layout/orgChart1"/>
    <dgm:cxn modelId="{1C95F8E2-A0A6-4AFC-8EC5-17258D63E047}" type="presParOf" srcId="{DA7A79C4-9972-48E8-B938-A31C599FED82}" destId="{7C771E08-7A58-4283-8D33-8F986FEEF5DE}" srcOrd="0" destOrd="0" presId="urn:microsoft.com/office/officeart/2005/8/layout/orgChart1"/>
    <dgm:cxn modelId="{31DA52B0-87D3-4F56-96DC-E3EFFF514ECB}" type="presParOf" srcId="{7C771E08-7A58-4283-8D33-8F986FEEF5DE}" destId="{A83180EE-DD46-4F7B-84C8-814237A28904}" srcOrd="0" destOrd="0" presId="urn:microsoft.com/office/officeart/2005/8/layout/orgChart1"/>
    <dgm:cxn modelId="{39ACCDB7-7BB0-4F45-8545-835F7BBEB93E}" type="presParOf" srcId="{A83180EE-DD46-4F7B-84C8-814237A28904}" destId="{BF714565-DFC1-4747-9F6B-FDF2C954014E}" srcOrd="0" destOrd="0" presId="urn:microsoft.com/office/officeart/2005/8/layout/orgChart1"/>
    <dgm:cxn modelId="{CC0ED597-D558-4498-9C5A-3E309FDC52CB}" type="presParOf" srcId="{A83180EE-DD46-4F7B-84C8-814237A28904}" destId="{F0D66F49-7A59-4C04-8E32-1540454C8CFC}" srcOrd="1" destOrd="0" presId="urn:microsoft.com/office/officeart/2005/8/layout/orgChart1"/>
    <dgm:cxn modelId="{ECB460CC-F3D8-4277-8AEA-75FBE9D40550}" type="presParOf" srcId="{7C771E08-7A58-4283-8D33-8F986FEEF5DE}" destId="{662AAFE5-A475-4EE0-9D88-292EEFFC9F0F}" srcOrd="1" destOrd="0" presId="urn:microsoft.com/office/officeart/2005/8/layout/orgChart1"/>
    <dgm:cxn modelId="{73803D5E-400F-41F6-9FA8-282DC96F7C9E}" type="presParOf" srcId="{662AAFE5-A475-4EE0-9D88-292EEFFC9F0F}" destId="{EDCAA22C-10FD-4649-94EB-CA7CD0BF8118}" srcOrd="0" destOrd="0" presId="urn:microsoft.com/office/officeart/2005/8/layout/orgChart1"/>
    <dgm:cxn modelId="{73155528-3ED2-4CC5-BD0A-3A24E71BB338}" type="presParOf" srcId="{662AAFE5-A475-4EE0-9D88-292EEFFC9F0F}" destId="{E7EBC34A-CA25-43F4-90BB-BB31752F9A40}" srcOrd="1" destOrd="0" presId="urn:microsoft.com/office/officeart/2005/8/layout/orgChart1"/>
    <dgm:cxn modelId="{70929A6A-70F4-40FA-B4F5-79274CFC66B5}" type="presParOf" srcId="{E7EBC34A-CA25-43F4-90BB-BB31752F9A40}" destId="{5BDEC9BE-75C5-40D5-A68D-13139EA4261D}" srcOrd="0" destOrd="0" presId="urn:microsoft.com/office/officeart/2005/8/layout/orgChart1"/>
    <dgm:cxn modelId="{CA66C2C9-C66C-4136-AAF9-FC8F89D51935}" type="presParOf" srcId="{5BDEC9BE-75C5-40D5-A68D-13139EA4261D}" destId="{9684F891-1A49-4BE5-BCEB-77B49CC822AF}" srcOrd="0" destOrd="0" presId="urn:microsoft.com/office/officeart/2005/8/layout/orgChart1"/>
    <dgm:cxn modelId="{00759B2F-65D6-496E-8315-D8F0FC8A6458}" type="presParOf" srcId="{5BDEC9BE-75C5-40D5-A68D-13139EA4261D}" destId="{852A9B50-6DF9-4491-A1D8-4C77B615C764}" srcOrd="1" destOrd="0" presId="urn:microsoft.com/office/officeart/2005/8/layout/orgChart1"/>
    <dgm:cxn modelId="{79533CFA-9C17-4D13-9570-97682A05293A}" type="presParOf" srcId="{E7EBC34A-CA25-43F4-90BB-BB31752F9A40}" destId="{DDEECC9B-E733-4123-935A-AF1B9F5585ED}" srcOrd="1" destOrd="0" presId="urn:microsoft.com/office/officeart/2005/8/layout/orgChart1"/>
    <dgm:cxn modelId="{2A2826BA-7F71-4207-B5F3-F55FDB957DAD}" type="presParOf" srcId="{E7EBC34A-CA25-43F4-90BB-BB31752F9A40}" destId="{B125DCF2-A5AD-4E18-93B7-D7BE85FED0B3}" srcOrd="2" destOrd="0" presId="urn:microsoft.com/office/officeart/2005/8/layout/orgChart1"/>
    <dgm:cxn modelId="{AE14A148-9D8E-4477-A208-07645AEF4841}" type="presParOf" srcId="{662AAFE5-A475-4EE0-9D88-292EEFFC9F0F}" destId="{546B13CD-2096-4AEC-B66C-C93743A895D0}" srcOrd="2" destOrd="0" presId="urn:microsoft.com/office/officeart/2005/8/layout/orgChart1"/>
    <dgm:cxn modelId="{EF3439F7-A666-4C4D-849B-7D377CE8435C}" type="presParOf" srcId="{662AAFE5-A475-4EE0-9D88-292EEFFC9F0F}" destId="{3FB5F08B-9CAF-49F1-878F-79CA4B2CAACE}" srcOrd="3" destOrd="0" presId="urn:microsoft.com/office/officeart/2005/8/layout/orgChart1"/>
    <dgm:cxn modelId="{8C49805E-987D-4FDA-82E2-9B2B3FA6EFF5}" type="presParOf" srcId="{3FB5F08B-9CAF-49F1-878F-79CA4B2CAACE}" destId="{37E22130-A2F1-4BCE-B35B-C28907CA9F90}" srcOrd="0" destOrd="0" presId="urn:microsoft.com/office/officeart/2005/8/layout/orgChart1"/>
    <dgm:cxn modelId="{5DD8EFA9-5906-432B-B445-58E6F6365CF9}" type="presParOf" srcId="{37E22130-A2F1-4BCE-B35B-C28907CA9F90}" destId="{F272EF8C-4FA0-49CE-BE8E-8BAF4B36DEA0}" srcOrd="0" destOrd="0" presId="urn:microsoft.com/office/officeart/2005/8/layout/orgChart1"/>
    <dgm:cxn modelId="{045D6F10-E82C-4221-A41E-A4B7546BB6C3}" type="presParOf" srcId="{37E22130-A2F1-4BCE-B35B-C28907CA9F90}" destId="{C61D0B1E-B63E-4DC6-92C7-78093397959C}" srcOrd="1" destOrd="0" presId="urn:microsoft.com/office/officeart/2005/8/layout/orgChart1"/>
    <dgm:cxn modelId="{139280E4-CC5F-463D-9185-A6AE7D0936E0}" type="presParOf" srcId="{3FB5F08B-9CAF-49F1-878F-79CA4B2CAACE}" destId="{2913578C-928F-432F-8ADB-E640DA753FB1}" srcOrd="1" destOrd="0" presId="urn:microsoft.com/office/officeart/2005/8/layout/orgChart1"/>
    <dgm:cxn modelId="{A1FE1512-7E56-4026-A0EE-C13A89624A60}" type="presParOf" srcId="{3FB5F08B-9CAF-49F1-878F-79CA4B2CAACE}" destId="{C4054172-4AF3-4D6F-9D5B-3259A9380F13}" srcOrd="2" destOrd="0" presId="urn:microsoft.com/office/officeart/2005/8/layout/orgChart1"/>
    <dgm:cxn modelId="{720CC397-CEF5-4CCA-833D-4629E230831F}" type="presParOf" srcId="{662AAFE5-A475-4EE0-9D88-292EEFFC9F0F}" destId="{5A4E6675-FBE2-40BB-A8C6-D304EAB3653A}" srcOrd="4" destOrd="0" presId="urn:microsoft.com/office/officeart/2005/8/layout/orgChart1"/>
    <dgm:cxn modelId="{C42A68CF-A55A-44AC-A50C-3640D851674A}" type="presParOf" srcId="{662AAFE5-A475-4EE0-9D88-292EEFFC9F0F}" destId="{2F7E2545-83A7-4482-A40B-22E5BA9A099C}" srcOrd="5" destOrd="0" presId="urn:microsoft.com/office/officeart/2005/8/layout/orgChart1"/>
    <dgm:cxn modelId="{52565DE9-9A46-46D0-947C-9EF578EA777D}" type="presParOf" srcId="{2F7E2545-83A7-4482-A40B-22E5BA9A099C}" destId="{91F7CA69-446D-4D2B-9168-3FF29C9C8A0F}" srcOrd="0" destOrd="0" presId="urn:microsoft.com/office/officeart/2005/8/layout/orgChart1"/>
    <dgm:cxn modelId="{06DFE6FF-9BBB-4EED-B777-0A8B51BC6C2C}" type="presParOf" srcId="{91F7CA69-446D-4D2B-9168-3FF29C9C8A0F}" destId="{1F9BD390-C0F3-41D8-ADF1-4F0F9633DB17}" srcOrd="0" destOrd="0" presId="urn:microsoft.com/office/officeart/2005/8/layout/orgChart1"/>
    <dgm:cxn modelId="{EC2D9FB3-6685-4052-AE98-BD4EA858DAF9}" type="presParOf" srcId="{91F7CA69-446D-4D2B-9168-3FF29C9C8A0F}" destId="{072AD623-D52C-4A10-9F6C-74587834D0C4}" srcOrd="1" destOrd="0" presId="urn:microsoft.com/office/officeart/2005/8/layout/orgChart1"/>
    <dgm:cxn modelId="{43225B64-445C-42B7-8D96-AC5223525D37}" type="presParOf" srcId="{2F7E2545-83A7-4482-A40B-22E5BA9A099C}" destId="{2EFFA726-BA46-43F8-9CED-2D38A13622AC}" srcOrd="1" destOrd="0" presId="urn:microsoft.com/office/officeart/2005/8/layout/orgChart1"/>
    <dgm:cxn modelId="{0A6F881D-89BD-4609-9E99-F7D78E7B684A}" type="presParOf" srcId="{2F7E2545-83A7-4482-A40B-22E5BA9A099C}" destId="{F2AE0B09-C4D4-42A0-BA8A-6865E65C520B}" srcOrd="2" destOrd="0" presId="urn:microsoft.com/office/officeart/2005/8/layout/orgChart1"/>
    <dgm:cxn modelId="{4F6E5E7E-40BF-414F-BD74-E2BAF37CEE43}" type="presParOf" srcId="{7C771E08-7A58-4283-8D33-8F986FEEF5DE}" destId="{B8F34FA4-0E43-4AA8-929B-FF82EDC02301}" srcOrd="2" destOrd="0" presId="urn:microsoft.com/office/officeart/2005/8/layout/orgChart1"/>
    <dgm:cxn modelId="{9CCA3862-D432-40C5-B978-AC550041FDD8}" type="presParOf" srcId="{B8F34FA4-0E43-4AA8-929B-FF82EDC02301}" destId="{770F68D7-8D70-4061-B332-83C1DA31D9F5}" srcOrd="0" destOrd="0" presId="urn:microsoft.com/office/officeart/2005/8/layout/orgChart1"/>
    <dgm:cxn modelId="{1AFED513-5B6C-437B-9EF3-D6EE1DC86C8A}" type="presParOf" srcId="{B8F34FA4-0E43-4AA8-929B-FF82EDC02301}" destId="{E0A2B4F3-ABB3-4C89-B7E8-504BC14EDDF5}" srcOrd="1" destOrd="0" presId="urn:microsoft.com/office/officeart/2005/8/layout/orgChart1"/>
    <dgm:cxn modelId="{4B121FD0-8B7F-4D71-9185-615AE9DC4F01}" type="presParOf" srcId="{E0A2B4F3-ABB3-4C89-B7E8-504BC14EDDF5}" destId="{7D117DF0-377B-4003-A668-65C98504E5B5}" srcOrd="0" destOrd="0" presId="urn:microsoft.com/office/officeart/2005/8/layout/orgChart1"/>
    <dgm:cxn modelId="{DC653EDA-FA5F-4C87-9184-02569507C9D6}" type="presParOf" srcId="{7D117DF0-377B-4003-A668-65C98504E5B5}" destId="{71320BBE-C82B-420B-B129-79091A743F79}" srcOrd="0" destOrd="0" presId="urn:microsoft.com/office/officeart/2005/8/layout/orgChart1"/>
    <dgm:cxn modelId="{2DAD5EC1-12EB-4DAC-A877-252285E9446F}" type="presParOf" srcId="{7D117DF0-377B-4003-A668-65C98504E5B5}" destId="{0C0E7040-142C-428E-9EEE-F6891DF052D2}" srcOrd="1" destOrd="0" presId="urn:microsoft.com/office/officeart/2005/8/layout/orgChart1"/>
    <dgm:cxn modelId="{08657D62-85A7-4555-B405-034D36B0CCB1}" type="presParOf" srcId="{E0A2B4F3-ABB3-4C89-B7E8-504BC14EDDF5}" destId="{CAD57D53-CA92-43CB-9463-5F63FA46D53A}" srcOrd="1" destOrd="0" presId="urn:microsoft.com/office/officeart/2005/8/layout/orgChart1"/>
    <dgm:cxn modelId="{E4242C80-0306-4AC6-9453-ABBF8E1C7127}" type="presParOf" srcId="{E0A2B4F3-ABB3-4C89-B7E8-504BC14EDDF5}" destId="{1C274B69-C2AD-4D92-9573-AEA851161D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BFB40BD-C5B1-4709-A488-64F2B9E38CE6}" type="doc">
      <dgm:prSet loTypeId="urn:microsoft.com/office/officeart/2005/8/layout/orgChart1" loCatId="hierarchy" qsTypeId="urn:microsoft.com/office/officeart/2005/8/quickstyle/3d7" qsCatId="3D" csTypeId="urn:microsoft.com/office/officeart/2005/8/colors/colorful5" csCatId="colorful" phldr="1"/>
      <dgm:spPr/>
      <dgm:t>
        <a:bodyPr/>
        <a:lstStyle/>
        <a:p>
          <a:endParaRPr lang="zh-TW" altLang="en-US"/>
        </a:p>
      </dgm:t>
    </dgm:pt>
    <dgm:pt modelId="{B953C1CE-0D12-42E3-AFF4-9151C8DE11E9}">
      <dgm:prSet phldrT="[文字]"/>
      <dgm:spPr/>
      <dgm:t>
        <a:bodyPr/>
        <a:lstStyle/>
        <a:p>
          <a:r>
            <a:rPr lang="en-US" altLang="zh-TW" dirty="0" smtClean="0"/>
            <a:t>16 company</a:t>
          </a:r>
          <a:r>
            <a:rPr lang="zh-TW" altLang="en-US" dirty="0" smtClean="0"/>
            <a:t> </a:t>
          </a:r>
          <a:r>
            <a:rPr lang="en-US" altLang="zh-TW" dirty="0" smtClean="0"/>
            <a:t>sources</a:t>
          </a:r>
          <a:endParaRPr lang="zh-TW" altLang="en-US" dirty="0"/>
        </a:p>
      </dgm:t>
    </dgm:pt>
    <dgm:pt modelId="{E331C866-61CB-4DD9-A585-9836CF2FEED8}" type="parTrans" cxnId="{FD482650-E663-4773-9F56-D4BE29885D3D}">
      <dgm:prSet/>
      <dgm:spPr/>
      <dgm:t>
        <a:bodyPr/>
        <a:lstStyle/>
        <a:p>
          <a:endParaRPr lang="zh-TW" altLang="en-US"/>
        </a:p>
      </dgm:t>
    </dgm:pt>
    <dgm:pt modelId="{99DE9727-BC74-41D0-B57E-EBC7D3BD10C1}" type="sibTrans" cxnId="{FD482650-E663-4773-9F56-D4BE29885D3D}">
      <dgm:prSet/>
      <dgm:spPr/>
      <dgm:t>
        <a:bodyPr/>
        <a:lstStyle/>
        <a:p>
          <a:endParaRPr lang="zh-TW" altLang="en-US"/>
        </a:p>
      </dgm:t>
    </dgm:pt>
    <dgm:pt modelId="{67CF5547-2878-484D-A48E-6EA89CB083F5}" type="asst">
      <dgm:prSet phldrT="[文字]"/>
      <dgm:spPr/>
      <dgm:t>
        <a:bodyPr/>
        <a:lstStyle/>
        <a:p>
          <a:r>
            <a:rPr lang="zh-TW" altLang="en-US" dirty="0" smtClean="0"/>
            <a:t>未表達</a:t>
          </a:r>
          <a:r>
            <a:rPr lang="en-US" altLang="zh-TW" dirty="0" smtClean="0"/>
            <a:t>:8</a:t>
          </a:r>
          <a:endParaRPr lang="zh-TW" altLang="en-US" dirty="0"/>
        </a:p>
      </dgm:t>
    </dgm:pt>
    <dgm:pt modelId="{8E28958A-F22B-4CC3-B310-5EFF02A6296D}" type="parTrans" cxnId="{45210DDB-5A6B-41EA-AC8C-A9BC991DB857}">
      <dgm:prSet/>
      <dgm:spPr/>
      <dgm:t>
        <a:bodyPr/>
        <a:lstStyle/>
        <a:p>
          <a:endParaRPr lang="zh-TW" altLang="en-US"/>
        </a:p>
      </dgm:t>
    </dgm:pt>
    <dgm:pt modelId="{6E30D2B0-7838-40DE-A8A1-746E570B919A}" type="sibTrans" cxnId="{45210DDB-5A6B-41EA-AC8C-A9BC991DB857}">
      <dgm:prSet/>
      <dgm:spPr/>
      <dgm:t>
        <a:bodyPr/>
        <a:lstStyle/>
        <a:p>
          <a:endParaRPr lang="zh-TW" altLang="en-US"/>
        </a:p>
      </dgm:t>
    </dgm:pt>
    <dgm:pt modelId="{4471A608-2B45-4A1B-B8BE-942CF5350727}">
      <dgm:prSet phldrT="[文字]"/>
      <dgm:spPr/>
      <dgm:t>
        <a:bodyPr/>
        <a:lstStyle/>
        <a:p>
          <a:r>
            <a:rPr lang="en-US" altLang="en-US" dirty="0" smtClean="0"/>
            <a:t> Bass technique</a:t>
          </a:r>
          <a:r>
            <a:rPr lang="en-US" altLang="zh-TW" dirty="0" smtClean="0"/>
            <a:t>:3</a:t>
          </a:r>
          <a:endParaRPr lang="zh-TW" altLang="en-US" dirty="0"/>
        </a:p>
      </dgm:t>
    </dgm:pt>
    <dgm:pt modelId="{70B12EB3-9E4F-4935-A669-F6F5BBBEDC5A}" type="parTrans" cxnId="{01360CD9-17A7-43F7-A919-29E3E3E9AB56}">
      <dgm:prSet/>
      <dgm:spPr/>
      <dgm:t>
        <a:bodyPr/>
        <a:lstStyle/>
        <a:p>
          <a:endParaRPr lang="zh-TW" altLang="en-US"/>
        </a:p>
      </dgm:t>
    </dgm:pt>
    <dgm:pt modelId="{7CBDE0DC-97FF-41A6-9DEF-1D5BCB120416}" type="sibTrans" cxnId="{01360CD9-17A7-43F7-A919-29E3E3E9AB56}">
      <dgm:prSet/>
      <dgm:spPr/>
      <dgm:t>
        <a:bodyPr/>
        <a:lstStyle/>
        <a:p>
          <a:endParaRPr lang="zh-TW" altLang="en-US"/>
        </a:p>
      </dgm:t>
    </dgm:pt>
    <dgm:pt modelId="{320D373B-94F3-45DD-B1B3-9600C50E37B8}">
      <dgm:prSet phldrT="[文字]"/>
      <dgm:spPr/>
      <dgm:t>
        <a:bodyPr/>
        <a:lstStyle/>
        <a:p>
          <a:r>
            <a:rPr lang="en-US" altLang="en-US" dirty="0" smtClean="0"/>
            <a:t>Modified Bass</a:t>
          </a:r>
          <a:r>
            <a:rPr lang="en-US" altLang="zh-TW" dirty="0" smtClean="0"/>
            <a:t>:1</a:t>
          </a:r>
        </a:p>
      </dgm:t>
    </dgm:pt>
    <dgm:pt modelId="{EDDED95E-FAA9-4729-8F41-407ECC38ABEE}" type="parTrans" cxnId="{E6DBBBE6-1C31-42EF-BC6B-687F79CBCD00}">
      <dgm:prSet/>
      <dgm:spPr/>
      <dgm:t>
        <a:bodyPr/>
        <a:lstStyle/>
        <a:p>
          <a:endParaRPr lang="zh-TW" altLang="en-US"/>
        </a:p>
      </dgm:t>
    </dgm:pt>
    <dgm:pt modelId="{A84D7608-D04A-4C0C-B09C-58E22E099A3E}" type="sibTrans" cxnId="{E6DBBBE6-1C31-42EF-BC6B-687F79CBCD00}">
      <dgm:prSet/>
      <dgm:spPr/>
      <dgm:t>
        <a:bodyPr/>
        <a:lstStyle/>
        <a:p>
          <a:endParaRPr lang="zh-TW" altLang="en-US"/>
        </a:p>
      </dgm:t>
    </dgm:pt>
    <dgm:pt modelId="{C04CD928-BAB5-4ADE-B6C2-6B2DFB9EAC88}">
      <dgm:prSet phldrT="[文字]"/>
      <dgm:spPr/>
      <dgm:t>
        <a:bodyPr/>
        <a:lstStyle/>
        <a:p>
          <a:r>
            <a:rPr lang="en-US" altLang="en-US" dirty="0" err="1" smtClean="0"/>
            <a:t>Fones</a:t>
          </a:r>
          <a:r>
            <a:rPr lang="en-US" altLang="en-US" dirty="0" smtClean="0"/>
            <a:t> technique</a:t>
          </a:r>
          <a:r>
            <a:rPr lang="en-US" altLang="zh-TW" dirty="0" smtClean="0"/>
            <a:t>:3</a:t>
          </a:r>
          <a:endParaRPr lang="zh-TW" altLang="en-US" dirty="0"/>
        </a:p>
      </dgm:t>
    </dgm:pt>
    <dgm:pt modelId="{35DAF425-6446-43D8-9220-833A27EF46CC}" type="parTrans" cxnId="{E97D559E-ACCC-48BB-A9BD-F67F6CC3B14C}">
      <dgm:prSet/>
      <dgm:spPr/>
      <dgm:t>
        <a:bodyPr/>
        <a:lstStyle/>
        <a:p>
          <a:endParaRPr lang="zh-TW" altLang="en-US"/>
        </a:p>
      </dgm:t>
    </dgm:pt>
    <dgm:pt modelId="{FD96DCCF-A6B9-41C4-896E-45689C3055C6}" type="sibTrans" cxnId="{E97D559E-ACCC-48BB-A9BD-F67F6CC3B14C}">
      <dgm:prSet/>
      <dgm:spPr/>
      <dgm:t>
        <a:bodyPr/>
        <a:lstStyle/>
        <a:p>
          <a:endParaRPr lang="zh-TW" altLang="en-US"/>
        </a:p>
      </dgm:t>
    </dgm:pt>
    <dgm:pt modelId="{16359599-D3ED-4C28-8F8B-585951366B3E}">
      <dgm:prSet phldrT="[文字]"/>
      <dgm:spPr/>
      <dgm:t>
        <a:bodyPr/>
        <a:lstStyle/>
        <a:p>
          <a:r>
            <a:rPr lang="en-US" altLang="en-US" dirty="0" smtClean="0"/>
            <a:t>Stillman</a:t>
          </a:r>
          <a:r>
            <a:rPr lang="zh-TW" altLang="en-US" dirty="0" smtClean="0"/>
            <a:t> </a:t>
          </a:r>
          <a:r>
            <a:rPr lang="en-US" altLang="en-US" dirty="0" smtClean="0"/>
            <a:t>technique</a:t>
          </a:r>
          <a:r>
            <a:rPr lang="en-US" altLang="zh-TW" dirty="0" smtClean="0"/>
            <a:t>:1</a:t>
          </a:r>
          <a:endParaRPr lang="zh-TW" altLang="en-US" dirty="0"/>
        </a:p>
      </dgm:t>
    </dgm:pt>
    <dgm:pt modelId="{269F3513-C3B0-49B2-8585-5A7E585A0335}" type="parTrans" cxnId="{938BF5EB-A2E5-470B-A8EE-83BE785CDB02}">
      <dgm:prSet/>
      <dgm:spPr/>
      <dgm:t>
        <a:bodyPr/>
        <a:lstStyle/>
        <a:p>
          <a:endParaRPr lang="zh-TW" altLang="en-US"/>
        </a:p>
      </dgm:t>
    </dgm:pt>
    <dgm:pt modelId="{3E7B22DA-B833-4814-9090-B88B409188F6}" type="sibTrans" cxnId="{938BF5EB-A2E5-470B-A8EE-83BE785CDB02}">
      <dgm:prSet/>
      <dgm:spPr/>
      <dgm:t>
        <a:bodyPr/>
        <a:lstStyle/>
        <a:p>
          <a:endParaRPr lang="zh-TW" altLang="en-US"/>
        </a:p>
      </dgm:t>
    </dgm:pt>
    <dgm:pt modelId="{DA7A79C4-9972-48E8-B938-A31C599FED82}" type="pres">
      <dgm:prSet presAssocID="{7BFB40BD-C5B1-4709-A488-64F2B9E38CE6}" presName="hierChild1" presStyleCnt="0">
        <dgm:presLayoutVars>
          <dgm:orgChart val="1"/>
          <dgm:chPref val="1"/>
          <dgm:dir/>
          <dgm:animOne val="branch"/>
          <dgm:animLvl val="lvl"/>
          <dgm:resizeHandles/>
        </dgm:presLayoutVars>
      </dgm:prSet>
      <dgm:spPr/>
      <dgm:t>
        <a:bodyPr/>
        <a:lstStyle/>
        <a:p>
          <a:endParaRPr lang="zh-TW" altLang="en-US"/>
        </a:p>
      </dgm:t>
    </dgm:pt>
    <dgm:pt modelId="{7C771E08-7A58-4283-8D33-8F986FEEF5DE}" type="pres">
      <dgm:prSet presAssocID="{B953C1CE-0D12-42E3-AFF4-9151C8DE11E9}" presName="hierRoot1" presStyleCnt="0">
        <dgm:presLayoutVars>
          <dgm:hierBranch val="init"/>
        </dgm:presLayoutVars>
      </dgm:prSet>
      <dgm:spPr/>
    </dgm:pt>
    <dgm:pt modelId="{A83180EE-DD46-4F7B-84C8-814237A28904}" type="pres">
      <dgm:prSet presAssocID="{B953C1CE-0D12-42E3-AFF4-9151C8DE11E9}" presName="rootComposite1" presStyleCnt="0"/>
      <dgm:spPr/>
    </dgm:pt>
    <dgm:pt modelId="{BF714565-DFC1-4747-9F6B-FDF2C954014E}" type="pres">
      <dgm:prSet presAssocID="{B953C1CE-0D12-42E3-AFF4-9151C8DE11E9}" presName="rootText1" presStyleLbl="node0" presStyleIdx="0" presStyleCnt="1">
        <dgm:presLayoutVars>
          <dgm:chPref val="3"/>
        </dgm:presLayoutVars>
      </dgm:prSet>
      <dgm:spPr/>
      <dgm:t>
        <a:bodyPr/>
        <a:lstStyle/>
        <a:p>
          <a:endParaRPr lang="zh-TW" altLang="en-US"/>
        </a:p>
      </dgm:t>
    </dgm:pt>
    <dgm:pt modelId="{F0D66F49-7A59-4C04-8E32-1540454C8CFC}" type="pres">
      <dgm:prSet presAssocID="{B953C1CE-0D12-42E3-AFF4-9151C8DE11E9}" presName="rootConnector1" presStyleLbl="node1" presStyleIdx="0" presStyleCnt="0"/>
      <dgm:spPr/>
      <dgm:t>
        <a:bodyPr/>
        <a:lstStyle/>
        <a:p>
          <a:endParaRPr lang="zh-TW" altLang="en-US"/>
        </a:p>
      </dgm:t>
    </dgm:pt>
    <dgm:pt modelId="{662AAFE5-A475-4EE0-9D88-292EEFFC9F0F}" type="pres">
      <dgm:prSet presAssocID="{B953C1CE-0D12-42E3-AFF4-9151C8DE11E9}" presName="hierChild2" presStyleCnt="0"/>
      <dgm:spPr/>
    </dgm:pt>
    <dgm:pt modelId="{EDCAA22C-10FD-4649-94EB-CA7CD0BF8118}" type="pres">
      <dgm:prSet presAssocID="{70B12EB3-9E4F-4935-A669-F6F5BBBEDC5A}" presName="Name37" presStyleLbl="parChTrans1D2" presStyleIdx="0" presStyleCnt="5"/>
      <dgm:spPr/>
      <dgm:t>
        <a:bodyPr/>
        <a:lstStyle/>
        <a:p>
          <a:endParaRPr lang="zh-TW" altLang="en-US"/>
        </a:p>
      </dgm:t>
    </dgm:pt>
    <dgm:pt modelId="{E7EBC34A-CA25-43F4-90BB-BB31752F9A40}" type="pres">
      <dgm:prSet presAssocID="{4471A608-2B45-4A1B-B8BE-942CF5350727}" presName="hierRoot2" presStyleCnt="0">
        <dgm:presLayoutVars>
          <dgm:hierBranch val="init"/>
        </dgm:presLayoutVars>
      </dgm:prSet>
      <dgm:spPr/>
    </dgm:pt>
    <dgm:pt modelId="{5BDEC9BE-75C5-40D5-A68D-13139EA4261D}" type="pres">
      <dgm:prSet presAssocID="{4471A608-2B45-4A1B-B8BE-942CF5350727}" presName="rootComposite" presStyleCnt="0"/>
      <dgm:spPr/>
    </dgm:pt>
    <dgm:pt modelId="{9684F891-1A49-4BE5-BCEB-77B49CC822AF}" type="pres">
      <dgm:prSet presAssocID="{4471A608-2B45-4A1B-B8BE-942CF5350727}" presName="rootText" presStyleLbl="node2" presStyleIdx="0" presStyleCnt="4">
        <dgm:presLayoutVars>
          <dgm:chPref val="3"/>
        </dgm:presLayoutVars>
      </dgm:prSet>
      <dgm:spPr/>
      <dgm:t>
        <a:bodyPr/>
        <a:lstStyle/>
        <a:p>
          <a:endParaRPr lang="zh-TW" altLang="en-US"/>
        </a:p>
      </dgm:t>
    </dgm:pt>
    <dgm:pt modelId="{852A9B50-6DF9-4491-A1D8-4C77B615C764}" type="pres">
      <dgm:prSet presAssocID="{4471A608-2B45-4A1B-B8BE-942CF5350727}" presName="rootConnector" presStyleLbl="node2" presStyleIdx="0" presStyleCnt="4"/>
      <dgm:spPr/>
      <dgm:t>
        <a:bodyPr/>
        <a:lstStyle/>
        <a:p>
          <a:endParaRPr lang="zh-TW" altLang="en-US"/>
        </a:p>
      </dgm:t>
    </dgm:pt>
    <dgm:pt modelId="{DDEECC9B-E733-4123-935A-AF1B9F5585ED}" type="pres">
      <dgm:prSet presAssocID="{4471A608-2B45-4A1B-B8BE-942CF5350727}" presName="hierChild4" presStyleCnt="0"/>
      <dgm:spPr/>
    </dgm:pt>
    <dgm:pt modelId="{B125DCF2-A5AD-4E18-93B7-D7BE85FED0B3}" type="pres">
      <dgm:prSet presAssocID="{4471A608-2B45-4A1B-B8BE-942CF5350727}" presName="hierChild5" presStyleCnt="0"/>
      <dgm:spPr/>
    </dgm:pt>
    <dgm:pt modelId="{546B13CD-2096-4AEC-B66C-C93743A895D0}" type="pres">
      <dgm:prSet presAssocID="{EDDED95E-FAA9-4729-8F41-407ECC38ABEE}" presName="Name37" presStyleLbl="parChTrans1D2" presStyleIdx="1" presStyleCnt="5"/>
      <dgm:spPr/>
      <dgm:t>
        <a:bodyPr/>
        <a:lstStyle/>
        <a:p>
          <a:endParaRPr lang="zh-TW" altLang="en-US"/>
        </a:p>
      </dgm:t>
    </dgm:pt>
    <dgm:pt modelId="{3FB5F08B-9CAF-49F1-878F-79CA4B2CAACE}" type="pres">
      <dgm:prSet presAssocID="{320D373B-94F3-45DD-B1B3-9600C50E37B8}" presName="hierRoot2" presStyleCnt="0">
        <dgm:presLayoutVars>
          <dgm:hierBranch val="init"/>
        </dgm:presLayoutVars>
      </dgm:prSet>
      <dgm:spPr/>
    </dgm:pt>
    <dgm:pt modelId="{37E22130-A2F1-4BCE-B35B-C28907CA9F90}" type="pres">
      <dgm:prSet presAssocID="{320D373B-94F3-45DD-B1B3-9600C50E37B8}" presName="rootComposite" presStyleCnt="0"/>
      <dgm:spPr/>
    </dgm:pt>
    <dgm:pt modelId="{F272EF8C-4FA0-49CE-BE8E-8BAF4B36DEA0}" type="pres">
      <dgm:prSet presAssocID="{320D373B-94F3-45DD-B1B3-9600C50E37B8}" presName="rootText" presStyleLbl="node2" presStyleIdx="1" presStyleCnt="4">
        <dgm:presLayoutVars>
          <dgm:chPref val="3"/>
        </dgm:presLayoutVars>
      </dgm:prSet>
      <dgm:spPr/>
      <dgm:t>
        <a:bodyPr/>
        <a:lstStyle/>
        <a:p>
          <a:endParaRPr lang="zh-TW" altLang="en-US"/>
        </a:p>
      </dgm:t>
    </dgm:pt>
    <dgm:pt modelId="{C61D0B1E-B63E-4DC6-92C7-78093397959C}" type="pres">
      <dgm:prSet presAssocID="{320D373B-94F3-45DD-B1B3-9600C50E37B8}" presName="rootConnector" presStyleLbl="node2" presStyleIdx="1" presStyleCnt="4"/>
      <dgm:spPr/>
      <dgm:t>
        <a:bodyPr/>
        <a:lstStyle/>
        <a:p>
          <a:endParaRPr lang="zh-TW" altLang="en-US"/>
        </a:p>
      </dgm:t>
    </dgm:pt>
    <dgm:pt modelId="{2913578C-928F-432F-8ADB-E640DA753FB1}" type="pres">
      <dgm:prSet presAssocID="{320D373B-94F3-45DD-B1B3-9600C50E37B8}" presName="hierChild4" presStyleCnt="0"/>
      <dgm:spPr/>
    </dgm:pt>
    <dgm:pt modelId="{C4054172-4AF3-4D6F-9D5B-3259A9380F13}" type="pres">
      <dgm:prSet presAssocID="{320D373B-94F3-45DD-B1B3-9600C50E37B8}" presName="hierChild5" presStyleCnt="0"/>
      <dgm:spPr/>
    </dgm:pt>
    <dgm:pt modelId="{5A4E6675-FBE2-40BB-A8C6-D304EAB3653A}" type="pres">
      <dgm:prSet presAssocID="{35DAF425-6446-43D8-9220-833A27EF46CC}" presName="Name37" presStyleLbl="parChTrans1D2" presStyleIdx="2" presStyleCnt="5"/>
      <dgm:spPr/>
      <dgm:t>
        <a:bodyPr/>
        <a:lstStyle/>
        <a:p>
          <a:endParaRPr lang="zh-TW" altLang="en-US"/>
        </a:p>
      </dgm:t>
    </dgm:pt>
    <dgm:pt modelId="{2F7E2545-83A7-4482-A40B-22E5BA9A099C}" type="pres">
      <dgm:prSet presAssocID="{C04CD928-BAB5-4ADE-B6C2-6B2DFB9EAC88}" presName="hierRoot2" presStyleCnt="0">
        <dgm:presLayoutVars>
          <dgm:hierBranch val="init"/>
        </dgm:presLayoutVars>
      </dgm:prSet>
      <dgm:spPr/>
    </dgm:pt>
    <dgm:pt modelId="{91F7CA69-446D-4D2B-9168-3FF29C9C8A0F}" type="pres">
      <dgm:prSet presAssocID="{C04CD928-BAB5-4ADE-B6C2-6B2DFB9EAC88}" presName="rootComposite" presStyleCnt="0"/>
      <dgm:spPr/>
    </dgm:pt>
    <dgm:pt modelId="{1F9BD390-C0F3-41D8-ADF1-4F0F9633DB17}" type="pres">
      <dgm:prSet presAssocID="{C04CD928-BAB5-4ADE-B6C2-6B2DFB9EAC88}" presName="rootText" presStyleLbl="node2" presStyleIdx="2" presStyleCnt="4">
        <dgm:presLayoutVars>
          <dgm:chPref val="3"/>
        </dgm:presLayoutVars>
      </dgm:prSet>
      <dgm:spPr/>
      <dgm:t>
        <a:bodyPr/>
        <a:lstStyle/>
        <a:p>
          <a:endParaRPr lang="zh-TW" altLang="en-US"/>
        </a:p>
      </dgm:t>
    </dgm:pt>
    <dgm:pt modelId="{072AD623-D52C-4A10-9F6C-74587834D0C4}" type="pres">
      <dgm:prSet presAssocID="{C04CD928-BAB5-4ADE-B6C2-6B2DFB9EAC88}" presName="rootConnector" presStyleLbl="node2" presStyleIdx="2" presStyleCnt="4"/>
      <dgm:spPr/>
      <dgm:t>
        <a:bodyPr/>
        <a:lstStyle/>
        <a:p>
          <a:endParaRPr lang="zh-TW" altLang="en-US"/>
        </a:p>
      </dgm:t>
    </dgm:pt>
    <dgm:pt modelId="{2EFFA726-BA46-43F8-9CED-2D38A13622AC}" type="pres">
      <dgm:prSet presAssocID="{C04CD928-BAB5-4ADE-B6C2-6B2DFB9EAC88}" presName="hierChild4" presStyleCnt="0"/>
      <dgm:spPr/>
    </dgm:pt>
    <dgm:pt modelId="{F2AE0B09-C4D4-42A0-BA8A-6865E65C520B}" type="pres">
      <dgm:prSet presAssocID="{C04CD928-BAB5-4ADE-B6C2-6B2DFB9EAC88}" presName="hierChild5" presStyleCnt="0"/>
      <dgm:spPr/>
    </dgm:pt>
    <dgm:pt modelId="{BC6D5573-9530-434C-9046-125A2048659A}" type="pres">
      <dgm:prSet presAssocID="{269F3513-C3B0-49B2-8585-5A7E585A0335}" presName="Name37" presStyleLbl="parChTrans1D2" presStyleIdx="3" presStyleCnt="5"/>
      <dgm:spPr/>
      <dgm:t>
        <a:bodyPr/>
        <a:lstStyle/>
        <a:p>
          <a:endParaRPr lang="zh-TW" altLang="en-US"/>
        </a:p>
      </dgm:t>
    </dgm:pt>
    <dgm:pt modelId="{349E9347-C3D5-4F39-9386-0C9234EE8F49}" type="pres">
      <dgm:prSet presAssocID="{16359599-D3ED-4C28-8F8B-585951366B3E}" presName="hierRoot2" presStyleCnt="0">
        <dgm:presLayoutVars>
          <dgm:hierBranch val="init"/>
        </dgm:presLayoutVars>
      </dgm:prSet>
      <dgm:spPr/>
    </dgm:pt>
    <dgm:pt modelId="{76CB386C-F4BA-45C5-9C8C-F942606F76FC}" type="pres">
      <dgm:prSet presAssocID="{16359599-D3ED-4C28-8F8B-585951366B3E}" presName="rootComposite" presStyleCnt="0"/>
      <dgm:spPr/>
    </dgm:pt>
    <dgm:pt modelId="{5D84D646-871C-47CC-ACED-91F3544A64E2}" type="pres">
      <dgm:prSet presAssocID="{16359599-D3ED-4C28-8F8B-585951366B3E}" presName="rootText" presStyleLbl="node2" presStyleIdx="3" presStyleCnt="4">
        <dgm:presLayoutVars>
          <dgm:chPref val="3"/>
        </dgm:presLayoutVars>
      </dgm:prSet>
      <dgm:spPr/>
      <dgm:t>
        <a:bodyPr/>
        <a:lstStyle/>
        <a:p>
          <a:endParaRPr lang="zh-TW" altLang="en-US"/>
        </a:p>
      </dgm:t>
    </dgm:pt>
    <dgm:pt modelId="{AC6298E3-99B5-4F2D-A324-7B6F4EAEAF07}" type="pres">
      <dgm:prSet presAssocID="{16359599-D3ED-4C28-8F8B-585951366B3E}" presName="rootConnector" presStyleLbl="node2" presStyleIdx="3" presStyleCnt="4"/>
      <dgm:spPr/>
      <dgm:t>
        <a:bodyPr/>
        <a:lstStyle/>
        <a:p>
          <a:endParaRPr lang="zh-TW" altLang="en-US"/>
        </a:p>
      </dgm:t>
    </dgm:pt>
    <dgm:pt modelId="{5E4F9102-6B0E-4766-B12A-B0F133E6F8A4}" type="pres">
      <dgm:prSet presAssocID="{16359599-D3ED-4C28-8F8B-585951366B3E}" presName="hierChild4" presStyleCnt="0"/>
      <dgm:spPr/>
    </dgm:pt>
    <dgm:pt modelId="{03273313-ECC6-433E-9B13-F4AD14285310}" type="pres">
      <dgm:prSet presAssocID="{16359599-D3ED-4C28-8F8B-585951366B3E}" presName="hierChild5" presStyleCnt="0"/>
      <dgm:spPr/>
    </dgm:pt>
    <dgm:pt modelId="{B8F34FA4-0E43-4AA8-929B-FF82EDC02301}" type="pres">
      <dgm:prSet presAssocID="{B953C1CE-0D12-42E3-AFF4-9151C8DE11E9}" presName="hierChild3" presStyleCnt="0"/>
      <dgm:spPr/>
    </dgm:pt>
    <dgm:pt modelId="{770F68D7-8D70-4061-B332-83C1DA31D9F5}" type="pres">
      <dgm:prSet presAssocID="{8E28958A-F22B-4CC3-B310-5EFF02A6296D}" presName="Name111" presStyleLbl="parChTrans1D2" presStyleIdx="4" presStyleCnt="5"/>
      <dgm:spPr/>
      <dgm:t>
        <a:bodyPr/>
        <a:lstStyle/>
        <a:p>
          <a:endParaRPr lang="zh-TW" altLang="en-US"/>
        </a:p>
      </dgm:t>
    </dgm:pt>
    <dgm:pt modelId="{E0A2B4F3-ABB3-4C89-B7E8-504BC14EDDF5}" type="pres">
      <dgm:prSet presAssocID="{67CF5547-2878-484D-A48E-6EA89CB083F5}" presName="hierRoot3" presStyleCnt="0">
        <dgm:presLayoutVars>
          <dgm:hierBranch val="init"/>
        </dgm:presLayoutVars>
      </dgm:prSet>
      <dgm:spPr/>
    </dgm:pt>
    <dgm:pt modelId="{7D117DF0-377B-4003-A668-65C98504E5B5}" type="pres">
      <dgm:prSet presAssocID="{67CF5547-2878-484D-A48E-6EA89CB083F5}" presName="rootComposite3" presStyleCnt="0"/>
      <dgm:spPr/>
    </dgm:pt>
    <dgm:pt modelId="{71320BBE-C82B-420B-B129-79091A743F79}" type="pres">
      <dgm:prSet presAssocID="{67CF5547-2878-484D-A48E-6EA89CB083F5}" presName="rootText3" presStyleLbl="asst1" presStyleIdx="0" presStyleCnt="1">
        <dgm:presLayoutVars>
          <dgm:chPref val="3"/>
        </dgm:presLayoutVars>
      </dgm:prSet>
      <dgm:spPr/>
      <dgm:t>
        <a:bodyPr/>
        <a:lstStyle/>
        <a:p>
          <a:endParaRPr lang="zh-TW" altLang="en-US"/>
        </a:p>
      </dgm:t>
    </dgm:pt>
    <dgm:pt modelId="{0C0E7040-142C-428E-9EEE-F6891DF052D2}" type="pres">
      <dgm:prSet presAssocID="{67CF5547-2878-484D-A48E-6EA89CB083F5}" presName="rootConnector3" presStyleLbl="asst1" presStyleIdx="0" presStyleCnt="1"/>
      <dgm:spPr/>
      <dgm:t>
        <a:bodyPr/>
        <a:lstStyle/>
        <a:p>
          <a:endParaRPr lang="zh-TW" altLang="en-US"/>
        </a:p>
      </dgm:t>
    </dgm:pt>
    <dgm:pt modelId="{CAD57D53-CA92-43CB-9463-5F63FA46D53A}" type="pres">
      <dgm:prSet presAssocID="{67CF5547-2878-484D-A48E-6EA89CB083F5}" presName="hierChild6" presStyleCnt="0"/>
      <dgm:spPr/>
    </dgm:pt>
    <dgm:pt modelId="{1C274B69-C2AD-4D92-9573-AEA851161D1A}" type="pres">
      <dgm:prSet presAssocID="{67CF5547-2878-484D-A48E-6EA89CB083F5}" presName="hierChild7" presStyleCnt="0"/>
      <dgm:spPr/>
    </dgm:pt>
  </dgm:ptLst>
  <dgm:cxnLst>
    <dgm:cxn modelId="{2084EF9E-24CE-4B42-A885-72EB7FDEB19F}" type="presOf" srcId="{B953C1CE-0D12-42E3-AFF4-9151C8DE11E9}" destId="{F0D66F49-7A59-4C04-8E32-1540454C8CFC}" srcOrd="1" destOrd="0" presId="urn:microsoft.com/office/officeart/2005/8/layout/orgChart1"/>
    <dgm:cxn modelId="{938BF5EB-A2E5-470B-A8EE-83BE785CDB02}" srcId="{B953C1CE-0D12-42E3-AFF4-9151C8DE11E9}" destId="{16359599-D3ED-4C28-8F8B-585951366B3E}" srcOrd="4" destOrd="0" parTransId="{269F3513-C3B0-49B2-8585-5A7E585A0335}" sibTransId="{3E7B22DA-B833-4814-9090-B88B409188F6}"/>
    <dgm:cxn modelId="{EA3A12A9-62E8-4402-A028-7F6FF1C511D3}" type="presOf" srcId="{67CF5547-2878-484D-A48E-6EA89CB083F5}" destId="{71320BBE-C82B-420B-B129-79091A743F79}" srcOrd="0" destOrd="0" presId="urn:microsoft.com/office/officeart/2005/8/layout/orgChart1"/>
    <dgm:cxn modelId="{E4E226D3-B432-489B-BCF5-40CAD0AFE9F3}" type="presOf" srcId="{320D373B-94F3-45DD-B1B3-9600C50E37B8}" destId="{C61D0B1E-B63E-4DC6-92C7-78093397959C}" srcOrd="1" destOrd="0" presId="urn:microsoft.com/office/officeart/2005/8/layout/orgChart1"/>
    <dgm:cxn modelId="{6604E631-C4F4-468C-BF48-0017AEF435F0}" type="presOf" srcId="{8E28958A-F22B-4CC3-B310-5EFF02A6296D}" destId="{770F68D7-8D70-4061-B332-83C1DA31D9F5}" srcOrd="0" destOrd="0" presId="urn:microsoft.com/office/officeart/2005/8/layout/orgChart1"/>
    <dgm:cxn modelId="{01360CD9-17A7-43F7-A919-29E3E3E9AB56}" srcId="{B953C1CE-0D12-42E3-AFF4-9151C8DE11E9}" destId="{4471A608-2B45-4A1B-B8BE-942CF5350727}" srcOrd="1" destOrd="0" parTransId="{70B12EB3-9E4F-4935-A669-F6F5BBBEDC5A}" sibTransId="{7CBDE0DC-97FF-41A6-9DEF-1D5BCB120416}"/>
    <dgm:cxn modelId="{D24CF877-FFE4-49FD-9EF6-4929843CE7CC}" type="presOf" srcId="{16359599-D3ED-4C28-8F8B-585951366B3E}" destId="{AC6298E3-99B5-4F2D-A324-7B6F4EAEAF07}" srcOrd="1" destOrd="0" presId="urn:microsoft.com/office/officeart/2005/8/layout/orgChart1"/>
    <dgm:cxn modelId="{9157D159-08E8-4C64-93CF-AFE686557D19}" type="presOf" srcId="{EDDED95E-FAA9-4729-8F41-407ECC38ABEE}" destId="{546B13CD-2096-4AEC-B66C-C93743A895D0}" srcOrd="0" destOrd="0" presId="urn:microsoft.com/office/officeart/2005/8/layout/orgChart1"/>
    <dgm:cxn modelId="{FD482650-E663-4773-9F56-D4BE29885D3D}" srcId="{7BFB40BD-C5B1-4709-A488-64F2B9E38CE6}" destId="{B953C1CE-0D12-42E3-AFF4-9151C8DE11E9}" srcOrd="0" destOrd="0" parTransId="{E331C866-61CB-4DD9-A585-9836CF2FEED8}" sibTransId="{99DE9727-BC74-41D0-B57E-EBC7D3BD10C1}"/>
    <dgm:cxn modelId="{E97D559E-ACCC-48BB-A9BD-F67F6CC3B14C}" srcId="{B953C1CE-0D12-42E3-AFF4-9151C8DE11E9}" destId="{C04CD928-BAB5-4ADE-B6C2-6B2DFB9EAC88}" srcOrd="3" destOrd="0" parTransId="{35DAF425-6446-43D8-9220-833A27EF46CC}" sibTransId="{FD96DCCF-A6B9-41C4-896E-45689C3055C6}"/>
    <dgm:cxn modelId="{CDD9A9C0-8392-42AE-A0D4-51E80673552B}" type="presOf" srcId="{C04CD928-BAB5-4ADE-B6C2-6B2DFB9EAC88}" destId="{072AD623-D52C-4A10-9F6C-74587834D0C4}" srcOrd="1" destOrd="0" presId="urn:microsoft.com/office/officeart/2005/8/layout/orgChart1"/>
    <dgm:cxn modelId="{BF1C5943-450B-471E-AD3C-E69389FEE735}" type="presOf" srcId="{4471A608-2B45-4A1B-B8BE-942CF5350727}" destId="{852A9B50-6DF9-4491-A1D8-4C77B615C764}" srcOrd="1" destOrd="0" presId="urn:microsoft.com/office/officeart/2005/8/layout/orgChart1"/>
    <dgm:cxn modelId="{9DFC2ED0-49FB-4F3F-B11B-7E6907CFCF80}" type="presOf" srcId="{B953C1CE-0D12-42E3-AFF4-9151C8DE11E9}" destId="{BF714565-DFC1-4747-9F6B-FDF2C954014E}" srcOrd="0" destOrd="0" presId="urn:microsoft.com/office/officeart/2005/8/layout/orgChart1"/>
    <dgm:cxn modelId="{BD1815AE-BEF1-4BFD-9915-8A63D7CC7E7C}" type="presOf" srcId="{320D373B-94F3-45DD-B1B3-9600C50E37B8}" destId="{F272EF8C-4FA0-49CE-BE8E-8BAF4B36DEA0}" srcOrd="0" destOrd="0" presId="urn:microsoft.com/office/officeart/2005/8/layout/orgChart1"/>
    <dgm:cxn modelId="{B2E401E2-4A85-411A-BB49-AFE25C564EE7}" type="presOf" srcId="{7BFB40BD-C5B1-4709-A488-64F2B9E38CE6}" destId="{DA7A79C4-9972-48E8-B938-A31C599FED82}" srcOrd="0" destOrd="0" presId="urn:microsoft.com/office/officeart/2005/8/layout/orgChart1"/>
    <dgm:cxn modelId="{45210DDB-5A6B-41EA-AC8C-A9BC991DB857}" srcId="{B953C1CE-0D12-42E3-AFF4-9151C8DE11E9}" destId="{67CF5547-2878-484D-A48E-6EA89CB083F5}" srcOrd="0" destOrd="0" parTransId="{8E28958A-F22B-4CC3-B310-5EFF02A6296D}" sibTransId="{6E30D2B0-7838-40DE-A8A1-746E570B919A}"/>
    <dgm:cxn modelId="{D7490403-9A3A-4FE3-B9EF-7B64C2A4876A}" type="presOf" srcId="{67CF5547-2878-484D-A48E-6EA89CB083F5}" destId="{0C0E7040-142C-428E-9EEE-F6891DF052D2}" srcOrd="1" destOrd="0" presId="urn:microsoft.com/office/officeart/2005/8/layout/orgChart1"/>
    <dgm:cxn modelId="{D97B3425-3244-4D94-9618-EC06993285D6}" type="presOf" srcId="{16359599-D3ED-4C28-8F8B-585951366B3E}" destId="{5D84D646-871C-47CC-ACED-91F3544A64E2}" srcOrd="0" destOrd="0" presId="urn:microsoft.com/office/officeart/2005/8/layout/orgChart1"/>
    <dgm:cxn modelId="{47B5A3E6-9059-4A49-AB13-3544DC33D7A2}" type="presOf" srcId="{4471A608-2B45-4A1B-B8BE-942CF5350727}" destId="{9684F891-1A49-4BE5-BCEB-77B49CC822AF}" srcOrd="0" destOrd="0" presId="urn:microsoft.com/office/officeart/2005/8/layout/orgChart1"/>
    <dgm:cxn modelId="{78696B24-BD33-4753-92E6-69A379D49849}" type="presOf" srcId="{35DAF425-6446-43D8-9220-833A27EF46CC}" destId="{5A4E6675-FBE2-40BB-A8C6-D304EAB3653A}" srcOrd="0" destOrd="0" presId="urn:microsoft.com/office/officeart/2005/8/layout/orgChart1"/>
    <dgm:cxn modelId="{57889E3C-E3C7-49B2-937A-FF273E333E68}" type="presOf" srcId="{70B12EB3-9E4F-4935-A669-F6F5BBBEDC5A}" destId="{EDCAA22C-10FD-4649-94EB-CA7CD0BF8118}" srcOrd="0" destOrd="0" presId="urn:microsoft.com/office/officeart/2005/8/layout/orgChart1"/>
    <dgm:cxn modelId="{0ED27F5A-AE83-4F71-BE86-CEBC8A55ADDF}" type="presOf" srcId="{C04CD928-BAB5-4ADE-B6C2-6B2DFB9EAC88}" destId="{1F9BD390-C0F3-41D8-ADF1-4F0F9633DB17}" srcOrd="0" destOrd="0" presId="urn:microsoft.com/office/officeart/2005/8/layout/orgChart1"/>
    <dgm:cxn modelId="{83C54C2E-B873-4465-BEF8-B8520925AA9D}" type="presOf" srcId="{269F3513-C3B0-49B2-8585-5A7E585A0335}" destId="{BC6D5573-9530-434C-9046-125A2048659A}" srcOrd="0" destOrd="0" presId="urn:microsoft.com/office/officeart/2005/8/layout/orgChart1"/>
    <dgm:cxn modelId="{E6DBBBE6-1C31-42EF-BC6B-687F79CBCD00}" srcId="{B953C1CE-0D12-42E3-AFF4-9151C8DE11E9}" destId="{320D373B-94F3-45DD-B1B3-9600C50E37B8}" srcOrd="2" destOrd="0" parTransId="{EDDED95E-FAA9-4729-8F41-407ECC38ABEE}" sibTransId="{A84D7608-D04A-4C0C-B09C-58E22E099A3E}"/>
    <dgm:cxn modelId="{19F8247B-6620-4DCE-86B8-564E6DF83482}" type="presParOf" srcId="{DA7A79C4-9972-48E8-B938-A31C599FED82}" destId="{7C771E08-7A58-4283-8D33-8F986FEEF5DE}" srcOrd="0" destOrd="0" presId="urn:microsoft.com/office/officeart/2005/8/layout/orgChart1"/>
    <dgm:cxn modelId="{9C79B3FD-55C5-40FF-90DF-71A072C475D0}" type="presParOf" srcId="{7C771E08-7A58-4283-8D33-8F986FEEF5DE}" destId="{A83180EE-DD46-4F7B-84C8-814237A28904}" srcOrd="0" destOrd="0" presId="urn:microsoft.com/office/officeart/2005/8/layout/orgChart1"/>
    <dgm:cxn modelId="{E348F504-F3FB-45EF-AE57-48539226EE3A}" type="presParOf" srcId="{A83180EE-DD46-4F7B-84C8-814237A28904}" destId="{BF714565-DFC1-4747-9F6B-FDF2C954014E}" srcOrd="0" destOrd="0" presId="urn:microsoft.com/office/officeart/2005/8/layout/orgChart1"/>
    <dgm:cxn modelId="{99153A15-2477-4F21-8E7E-A2C6EC723B75}" type="presParOf" srcId="{A83180EE-DD46-4F7B-84C8-814237A28904}" destId="{F0D66F49-7A59-4C04-8E32-1540454C8CFC}" srcOrd="1" destOrd="0" presId="urn:microsoft.com/office/officeart/2005/8/layout/orgChart1"/>
    <dgm:cxn modelId="{CA832D17-43B3-4BDA-AF4B-3BC35FD91071}" type="presParOf" srcId="{7C771E08-7A58-4283-8D33-8F986FEEF5DE}" destId="{662AAFE5-A475-4EE0-9D88-292EEFFC9F0F}" srcOrd="1" destOrd="0" presId="urn:microsoft.com/office/officeart/2005/8/layout/orgChart1"/>
    <dgm:cxn modelId="{B3AB6C53-C1D9-4C44-8C5B-CAC1762417F4}" type="presParOf" srcId="{662AAFE5-A475-4EE0-9D88-292EEFFC9F0F}" destId="{EDCAA22C-10FD-4649-94EB-CA7CD0BF8118}" srcOrd="0" destOrd="0" presId="urn:microsoft.com/office/officeart/2005/8/layout/orgChart1"/>
    <dgm:cxn modelId="{382B4808-E99E-4B66-8189-85A323F39C27}" type="presParOf" srcId="{662AAFE5-A475-4EE0-9D88-292EEFFC9F0F}" destId="{E7EBC34A-CA25-43F4-90BB-BB31752F9A40}" srcOrd="1" destOrd="0" presId="urn:microsoft.com/office/officeart/2005/8/layout/orgChart1"/>
    <dgm:cxn modelId="{A300F93F-A585-495D-B59D-02B9C2DCE8D0}" type="presParOf" srcId="{E7EBC34A-CA25-43F4-90BB-BB31752F9A40}" destId="{5BDEC9BE-75C5-40D5-A68D-13139EA4261D}" srcOrd="0" destOrd="0" presId="urn:microsoft.com/office/officeart/2005/8/layout/orgChart1"/>
    <dgm:cxn modelId="{37DD93ED-B6AA-401F-8D6A-E4C4802ED8B8}" type="presParOf" srcId="{5BDEC9BE-75C5-40D5-A68D-13139EA4261D}" destId="{9684F891-1A49-4BE5-BCEB-77B49CC822AF}" srcOrd="0" destOrd="0" presId="urn:microsoft.com/office/officeart/2005/8/layout/orgChart1"/>
    <dgm:cxn modelId="{5A226327-B7BC-4162-A90A-6E7A42FB3FDC}" type="presParOf" srcId="{5BDEC9BE-75C5-40D5-A68D-13139EA4261D}" destId="{852A9B50-6DF9-4491-A1D8-4C77B615C764}" srcOrd="1" destOrd="0" presId="urn:microsoft.com/office/officeart/2005/8/layout/orgChart1"/>
    <dgm:cxn modelId="{DF2AD4C8-44AA-49A7-8E82-39BB3977760A}" type="presParOf" srcId="{E7EBC34A-CA25-43F4-90BB-BB31752F9A40}" destId="{DDEECC9B-E733-4123-935A-AF1B9F5585ED}" srcOrd="1" destOrd="0" presId="urn:microsoft.com/office/officeart/2005/8/layout/orgChart1"/>
    <dgm:cxn modelId="{816EFC68-D748-4026-80F3-2723550D9BA8}" type="presParOf" srcId="{E7EBC34A-CA25-43F4-90BB-BB31752F9A40}" destId="{B125DCF2-A5AD-4E18-93B7-D7BE85FED0B3}" srcOrd="2" destOrd="0" presId="urn:microsoft.com/office/officeart/2005/8/layout/orgChart1"/>
    <dgm:cxn modelId="{8312FBB8-799C-4A9D-AD08-F3E65AB64C0D}" type="presParOf" srcId="{662AAFE5-A475-4EE0-9D88-292EEFFC9F0F}" destId="{546B13CD-2096-4AEC-B66C-C93743A895D0}" srcOrd="2" destOrd="0" presId="urn:microsoft.com/office/officeart/2005/8/layout/orgChart1"/>
    <dgm:cxn modelId="{B9DAE790-8CD9-4116-B1D2-B4D34A98AF2B}" type="presParOf" srcId="{662AAFE5-A475-4EE0-9D88-292EEFFC9F0F}" destId="{3FB5F08B-9CAF-49F1-878F-79CA4B2CAACE}" srcOrd="3" destOrd="0" presId="urn:microsoft.com/office/officeart/2005/8/layout/orgChart1"/>
    <dgm:cxn modelId="{5DD7A70E-3F90-4085-A33D-65233329CBCD}" type="presParOf" srcId="{3FB5F08B-9CAF-49F1-878F-79CA4B2CAACE}" destId="{37E22130-A2F1-4BCE-B35B-C28907CA9F90}" srcOrd="0" destOrd="0" presId="urn:microsoft.com/office/officeart/2005/8/layout/orgChart1"/>
    <dgm:cxn modelId="{1F2AC6FD-F5AE-4413-B2EF-8F82F7CDC535}" type="presParOf" srcId="{37E22130-A2F1-4BCE-B35B-C28907CA9F90}" destId="{F272EF8C-4FA0-49CE-BE8E-8BAF4B36DEA0}" srcOrd="0" destOrd="0" presId="urn:microsoft.com/office/officeart/2005/8/layout/orgChart1"/>
    <dgm:cxn modelId="{EC8A5796-5629-4486-97D2-43860A2A8225}" type="presParOf" srcId="{37E22130-A2F1-4BCE-B35B-C28907CA9F90}" destId="{C61D0B1E-B63E-4DC6-92C7-78093397959C}" srcOrd="1" destOrd="0" presId="urn:microsoft.com/office/officeart/2005/8/layout/orgChart1"/>
    <dgm:cxn modelId="{46C4E464-05D9-426D-8E77-6F95FCA3A61E}" type="presParOf" srcId="{3FB5F08B-9CAF-49F1-878F-79CA4B2CAACE}" destId="{2913578C-928F-432F-8ADB-E640DA753FB1}" srcOrd="1" destOrd="0" presId="urn:microsoft.com/office/officeart/2005/8/layout/orgChart1"/>
    <dgm:cxn modelId="{312957C2-D345-426C-9275-1FBB2B1DF8DF}" type="presParOf" srcId="{3FB5F08B-9CAF-49F1-878F-79CA4B2CAACE}" destId="{C4054172-4AF3-4D6F-9D5B-3259A9380F13}" srcOrd="2" destOrd="0" presId="urn:microsoft.com/office/officeart/2005/8/layout/orgChart1"/>
    <dgm:cxn modelId="{3E29A313-6B39-463D-BC72-65FC5AC83711}" type="presParOf" srcId="{662AAFE5-A475-4EE0-9D88-292EEFFC9F0F}" destId="{5A4E6675-FBE2-40BB-A8C6-D304EAB3653A}" srcOrd="4" destOrd="0" presId="urn:microsoft.com/office/officeart/2005/8/layout/orgChart1"/>
    <dgm:cxn modelId="{E3A0995E-8A3F-42DC-A229-5F3A0DB05B9F}" type="presParOf" srcId="{662AAFE5-A475-4EE0-9D88-292EEFFC9F0F}" destId="{2F7E2545-83A7-4482-A40B-22E5BA9A099C}" srcOrd="5" destOrd="0" presId="urn:microsoft.com/office/officeart/2005/8/layout/orgChart1"/>
    <dgm:cxn modelId="{973703CB-4167-47F6-A18A-54FB97EB91CB}" type="presParOf" srcId="{2F7E2545-83A7-4482-A40B-22E5BA9A099C}" destId="{91F7CA69-446D-4D2B-9168-3FF29C9C8A0F}" srcOrd="0" destOrd="0" presId="urn:microsoft.com/office/officeart/2005/8/layout/orgChart1"/>
    <dgm:cxn modelId="{533C0DBA-03B1-4B2F-83D2-0D9F54CFFB99}" type="presParOf" srcId="{91F7CA69-446D-4D2B-9168-3FF29C9C8A0F}" destId="{1F9BD390-C0F3-41D8-ADF1-4F0F9633DB17}" srcOrd="0" destOrd="0" presId="urn:microsoft.com/office/officeart/2005/8/layout/orgChart1"/>
    <dgm:cxn modelId="{EACBE93D-2537-48C9-8E73-AEA5E9D53106}" type="presParOf" srcId="{91F7CA69-446D-4D2B-9168-3FF29C9C8A0F}" destId="{072AD623-D52C-4A10-9F6C-74587834D0C4}" srcOrd="1" destOrd="0" presId="urn:microsoft.com/office/officeart/2005/8/layout/orgChart1"/>
    <dgm:cxn modelId="{84749438-6AF9-4123-9C9F-A53F472853EC}" type="presParOf" srcId="{2F7E2545-83A7-4482-A40B-22E5BA9A099C}" destId="{2EFFA726-BA46-43F8-9CED-2D38A13622AC}" srcOrd="1" destOrd="0" presId="urn:microsoft.com/office/officeart/2005/8/layout/orgChart1"/>
    <dgm:cxn modelId="{81452A6A-F0F4-4909-9CD3-F754FF0E025D}" type="presParOf" srcId="{2F7E2545-83A7-4482-A40B-22E5BA9A099C}" destId="{F2AE0B09-C4D4-42A0-BA8A-6865E65C520B}" srcOrd="2" destOrd="0" presId="urn:microsoft.com/office/officeart/2005/8/layout/orgChart1"/>
    <dgm:cxn modelId="{986CAE3D-7E5B-4DBF-93C5-7DD78CEF1D3A}" type="presParOf" srcId="{662AAFE5-A475-4EE0-9D88-292EEFFC9F0F}" destId="{BC6D5573-9530-434C-9046-125A2048659A}" srcOrd="6" destOrd="0" presId="urn:microsoft.com/office/officeart/2005/8/layout/orgChart1"/>
    <dgm:cxn modelId="{8CF518AF-2E88-434D-B94F-22DE2AD44924}" type="presParOf" srcId="{662AAFE5-A475-4EE0-9D88-292EEFFC9F0F}" destId="{349E9347-C3D5-4F39-9386-0C9234EE8F49}" srcOrd="7" destOrd="0" presId="urn:microsoft.com/office/officeart/2005/8/layout/orgChart1"/>
    <dgm:cxn modelId="{CB4FC7A4-B173-42CF-9AF2-9B41972277D7}" type="presParOf" srcId="{349E9347-C3D5-4F39-9386-0C9234EE8F49}" destId="{76CB386C-F4BA-45C5-9C8C-F942606F76FC}" srcOrd="0" destOrd="0" presId="urn:microsoft.com/office/officeart/2005/8/layout/orgChart1"/>
    <dgm:cxn modelId="{D4355372-729C-47E7-B07B-7A824A327A8F}" type="presParOf" srcId="{76CB386C-F4BA-45C5-9C8C-F942606F76FC}" destId="{5D84D646-871C-47CC-ACED-91F3544A64E2}" srcOrd="0" destOrd="0" presId="urn:microsoft.com/office/officeart/2005/8/layout/orgChart1"/>
    <dgm:cxn modelId="{EC88C304-5374-4101-A4CF-E33691935671}" type="presParOf" srcId="{76CB386C-F4BA-45C5-9C8C-F942606F76FC}" destId="{AC6298E3-99B5-4F2D-A324-7B6F4EAEAF07}" srcOrd="1" destOrd="0" presId="urn:microsoft.com/office/officeart/2005/8/layout/orgChart1"/>
    <dgm:cxn modelId="{2BB45454-A495-4480-BE4B-2E0D2136889F}" type="presParOf" srcId="{349E9347-C3D5-4F39-9386-0C9234EE8F49}" destId="{5E4F9102-6B0E-4766-B12A-B0F133E6F8A4}" srcOrd="1" destOrd="0" presId="urn:microsoft.com/office/officeart/2005/8/layout/orgChart1"/>
    <dgm:cxn modelId="{7A348E93-B222-4765-A3F8-1C1247F8D85D}" type="presParOf" srcId="{349E9347-C3D5-4F39-9386-0C9234EE8F49}" destId="{03273313-ECC6-433E-9B13-F4AD14285310}" srcOrd="2" destOrd="0" presId="urn:microsoft.com/office/officeart/2005/8/layout/orgChart1"/>
    <dgm:cxn modelId="{72F7DA70-7278-471A-9256-E9717DEFEDA5}" type="presParOf" srcId="{7C771E08-7A58-4283-8D33-8F986FEEF5DE}" destId="{B8F34FA4-0E43-4AA8-929B-FF82EDC02301}" srcOrd="2" destOrd="0" presId="urn:microsoft.com/office/officeart/2005/8/layout/orgChart1"/>
    <dgm:cxn modelId="{A1C1836D-CEA8-451F-BB0E-382A5B16D530}" type="presParOf" srcId="{B8F34FA4-0E43-4AA8-929B-FF82EDC02301}" destId="{770F68D7-8D70-4061-B332-83C1DA31D9F5}" srcOrd="0" destOrd="0" presId="urn:microsoft.com/office/officeart/2005/8/layout/orgChart1"/>
    <dgm:cxn modelId="{B254B6CD-FDCE-487D-A3D4-DA73142AAC9B}" type="presParOf" srcId="{B8F34FA4-0E43-4AA8-929B-FF82EDC02301}" destId="{E0A2B4F3-ABB3-4C89-B7E8-504BC14EDDF5}" srcOrd="1" destOrd="0" presId="urn:microsoft.com/office/officeart/2005/8/layout/orgChart1"/>
    <dgm:cxn modelId="{60F68653-B17E-40AB-9F0E-647A63D2AA41}" type="presParOf" srcId="{E0A2B4F3-ABB3-4C89-B7E8-504BC14EDDF5}" destId="{7D117DF0-377B-4003-A668-65C98504E5B5}" srcOrd="0" destOrd="0" presId="urn:microsoft.com/office/officeart/2005/8/layout/orgChart1"/>
    <dgm:cxn modelId="{CACDDF54-A2C1-4106-B089-47A18B6A7F81}" type="presParOf" srcId="{7D117DF0-377B-4003-A668-65C98504E5B5}" destId="{71320BBE-C82B-420B-B129-79091A743F79}" srcOrd="0" destOrd="0" presId="urn:microsoft.com/office/officeart/2005/8/layout/orgChart1"/>
    <dgm:cxn modelId="{262DC517-40D1-4603-BF33-1F0463A73B3E}" type="presParOf" srcId="{7D117DF0-377B-4003-A668-65C98504E5B5}" destId="{0C0E7040-142C-428E-9EEE-F6891DF052D2}" srcOrd="1" destOrd="0" presId="urn:microsoft.com/office/officeart/2005/8/layout/orgChart1"/>
    <dgm:cxn modelId="{31883C0F-B03C-4B11-9B1A-C055C6B4847B}" type="presParOf" srcId="{E0A2B4F3-ABB3-4C89-B7E8-504BC14EDDF5}" destId="{CAD57D53-CA92-43CB-9463-5F63FA46D53A}" srcOrd="1" destOrd="0" presId="urn:microsoft.com/office/officeart/2005/8/layout/orgChart1"/>
    <dgm:cxn modelId="{4D794FD6-296B-4027-804E-FB0948BD2DF3}" type="presParOf" srcId="{E0A2B4F3-ABB3-4C89-B7E8-504BC14EDDF5}" destId="{1C274B69-C2AD-4D92-9573-AEA851161D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FB40BD-C5B1-4709-A488-64F2B9E38CE6}" type="doc">
      <dgm:prSet loTypeId="urn:microsoft.com/office/officeart/2005/8/layout/orgChart1" loCatId="hierarchy" qsTypeId="urn:microsoft.com/office/officeart/2005/8/quickstyle/3d7" qsCatId="3D" csTypeId="urn:microsoft.com/office/officeart/2005/8/colors/colorful4" csCatId="colorful" phldr="1"/>
      <dgm:spPr/>
      <dgm:t>
        <a:bodyPr/>
        <a:lstStyle/>
        <a:p>
          <a:endParaRPr lang="zh-TW" altLang="en-US"/>
        </a:p>
      </dgm:t>
    </dgm:pt>
    <dgm:pt modelId="{B953C1CE-0D12-42E3-AFF4-9151C8DE11E9}">
      <dgm:prSet phldrT="[文字]"/>
      <dgm:spPr/>
      <dgm:t>
        <a:bodyPr/>
        <a:lstStyle/>
        <a:p>
          <a:r>
            <a:rPr lang="en-US" altLang="zh-TW" smtClean="0"/>
            <a:t>textbooks</a:t>
          </a:r>
          <a:endParaRPr lang="zh-TW" altLang="en-US" dirty="0"/>
        </a:p>
      </dgm:t>
    </dgm:pt>
    <dgm:pt modelId="{E331C866-61CB-4DD9-A585-9836CF2FEED8}" type="parTrans" cxnId="{FD482650-E663-4773-9F56-D4BE29885D3D}">
      <dgm:prSet/>
      <dgm:spPr/>
      <dgm:t>
        <a:bodyPr/>
        <a:lstStyle/>
        <a:p>
          <a:endParaRPr lang="zh-TW" altLang="en-US"/>
        </a:p>
      </dgm:t>
    </dgm:pt>
    <dgm:pt modelId="{99DE9727-BC74-41D0-B57E-EBC7D3BD10C1}" type="sibTrans" cxnId="{FD482650-E663-4773-9F56-D4BE29885D3D}">
      <dgm:prSet/>
      <dgm:spPr/>
      <dgm:t>
        <a:bodyPr/>
        <a:lstStyle/>
        <a:p>
          <a:endParaRPr lang="zh-TW" altLang="en-US"/>
        </a:p>
      </dgm:t>
    </dgm:pt>
    <dgm:pt modelId="{4471A608-2B45-4A1B-B8BE-942CF5350727}">
      <dgm:prSet phldrT="[文字]"/>
      <dgm:spPr/>
      <dgm:t>
        <a:bodyPr/>
        <a:lstStyle/>
        <a:p>
          <a:r>
            <a:rPr lang="en-US" altLang="en-US" dirty="0" smtClean="0"/>
            <a:t>Modified Bass technique</a:t>
          </a:r>
          <a:r>
            <a:rPr lang="en-US" altLang="zh-TW" dirty="0" smtClean="0"/>
            <a:t>:3</a:t>
          </a:r>
          <a:endParaRPr lang="zh-TW" altLang="en-US" dirty="0"/>
        </a:p>
      </dgm:t>
    </dgm:pt>
    <dgm:pt modelId="{70B12EB3-9E4F-4935-A669-F6F5BBBEDC5A}" type="parTrans" cxnId="{01360CD9-17A7-43F7-A919-29E3E3E9AB56}">
      <dgm:prSet/>
      <dgm:spPr/>
      <dgm:t>
        <a:bodyPr/>
        <a:lstStyle/>
        <a:p>
          <a:endParaRPr lang="zh-TW" altLang="en-US"/>
        </a:p>
      </dgm:t>
    </dgm:pt>
    <dgm:pt modelId="{7CBDE0DC-97FF-41A6-9DEF-1D5BCB120416}" type="sibTrans" cxnId="{01360CD9-17A7-43F7-A919-29E3E3E9AB56}">
      <dgm:prSet/>
      <dgm:spPr/>
      <dgm:t>
        <a:bodyPr/>
        <a:lstStyle/>
        <a:p>
          <a:endParaRPr lang="zh-TW" altLang="en-US"/>
        </a:p>
      </dgm:t>
    </dgm:pt>
    <dgm:pt modelId="{320D373B-94F3-45DD-B1B3-9600C50E37B8}">
      <dgm:prSet phldrT="[文字]"/>
      <dgm:spPr/>
      <dgm:t>
        <a:bodyPr/>
        <a:lstStyle/>
        <a:p>
          <a:r>
            <a:rPr lang="en-US" altLang="en-US" dirty="0" smtClean="0"/>
            <a:t> Bass technique</a:t>
          </a:r>
          <a:r>
            <a:rPr lang="en-US" altLang="zh-TW" dirty="0" smtClean="0"/>
            <a:t>:3</a:t>
          </a:r>
          <a:endParaRPr lang="zh-TW" altLang="en-US" dirty="0"/>
        </a:p>
      </dgm:t>
    </dgm:pt>
    <dgm:pt modelId="{EDDED95E-FAA9-4729-8F41-407ECC38ABEE}" type="parTrans" cxnId="{E6DBBBE6-1C31-42EF-BC6B-687F79CBCD00}">
      <dgm:prSet/>
      <dgm:spPr/>
      <dgm:t>
        <a:bodyPr/>
        <a:lstStyle/>
        <a:p>
          <a:endParaRPr lang="zh-TW" altLang="en-US"/>
        </a:p>
      </dgm:t>
    </dgm:pt>
    <dgm:pt modelId="{A84D7608-D04A-4C0C-B09C-58E22E099A3E}" type="sibTrans" cxnId="{E6DBBBE6-1C31-42EF-BC6B-687F79CBCD00}">
      <dgm:prSet/>
      <dgm:spPr/>
      <dgm:t>
        <a:bodyPr/>
        <a:lstStyle/>
        <a:p>
          <a:endParaRPr lang="zh-TW" altLang="en-US"/>
        </a:p>
      </dgm:t>
    </dgm:pt>
    <dgm:pt modelId="{C04CD928-BAB5-4ADE-B6C2-6B2DFB9EAC88}">
      <dgm:prSet phldrT="[文字]"/>
      <dgm:spPr/>
      <dgm:t>
        <a:bodyPr/>
        <a:lstStyle/>
        <a:p>
          <a:r>
            <a:rPr lang="en-US" altLang="en-US" dirty="0" err="1" smtClean="0"/>
            <a:t>Fones</a:t>
          </a:r>
          <a:r>
            <a:rPr lang="en-US" altLang="en-US" dirty="0" smtClean="0"/>
            <a:t> technique</a:t>
          </a:r>
          <a:r>
            <a:rPr lang="en-US" altLang="zh-TW" dirty="0" smtClean="0"/>
            <a:t>:1</a:t>
          </a:r>
          <a:endParaRPr lang="zh-TW" altLang="en-US" dirty="0"/>
        </a:p>
      </dgm:t>
    </dgm:pt>
    <dgm:pt modelId="{35DAF425-6446-43D8-9220-833A27EF46CC}" type="parTrans" cxnId="{E97D559E-ACCC-48BB-A9BD-F67F6CC3B14C}">
      <dgm:prSet/>
      <dgm:spPr/>
      <dgm:t>
        <a:bodyPr/>
        <a:lstStyle/>
        <a:p>
          <a:endParaRPr lang="zh-TW" altLang="en-US"/>
        </a:p>
      </dgm:t>
    </dgm:pt>
    <dgm:pt modelId="{FD96DCCF-A6B9-41C4-896E-45689C3055C6}" type="sibTrans" cxnId="{E97D559E-ACCC-48BB-A9BD-F67F6CC3B14C}">
      <dgm:prSet/>
      <dgm:spPr/>
      <dgm:t>
        <a:bodyPr/>
        <a:lstStyle/>
        <a:p>
          <a:endParaRPr lang="zh-TW" altLang="en-US"/>
        </a:p>
      </dgm:t>
    </dgm:pt>
    <dgm:pt modelId="{9AFAE98A-2E17-4171-8092-F31AD28D7C58}">
      <dgm:prSet phldrT="[文字]"/>
      <dgm:spPr/>
      <dgm:t>
        <a:bodyPr/>
        <a:lstStyle/>
        <a:p>
          <a:r>
            <a:rPr lang="en-US" altLang="en-US" dirty="0" smtClean="0"/>
            <a:t>Scrub</a:t>
          </a:r>
          <a:r>
            <a:rPr lang="en-US" altLang="zh-TW" dirty="0" smtClean="0"/>
            <a:t>:1</a:t>
          </a:r>
          <a:endParaRPr lang="zh-TW" altLang="en-US" dirty="0"/>
        </a:p>
      </dgm:t>
    </dgm:pt>
    <dgm:pt modelId="{DF2CF2FF-D2F8-4B8B-8402-00EB2093103A}" type="parTrans" cxnId="{E3E8B844-A562-4943-A6D3-D3B4766485DD}">
      <dgm:prSet/>
      <dgm:spPr/>
      <dgm:t>
        <a:bodyPr/>
        <a:lstStyle/>
        <a:p>
          <a:endParaRPr lang="zh-TW" altLang="en-US"/>
        </a:p>
      </dgm:t>
    </dgm:pt>
    <dgm:pt modelId="{22470669-2C23-4AC9-806E-246307AD3AB5}" type="sibTrans" cxnId="{E3E8B844-A562-4943-A6D3-D3B4766485DD}">
      <dgm:prSet/>
      <dgm:spPr/>
      <dgm:t>
        <a:bodyPr/>
        <a:lstStyle/>
        <a:p>
          <a:endParaRPr lang="zh-TW" altLang="en-US"/>
        </a:p>
      </dgm:t>
    </dgm:pt>
    <dgm:pt modelId="{DA7A79C4-9972-48E8-B938-A31C599FED82}" type="pres">
      <dgm:prSet presAssocID="{7BFB40BD-C5B1-4709-A488-64F2B9E38CE6}" presName="hierChild1" presStyleCnt="0">
        <dgm:presLayoutVars>
          <dgm:orgChart val="1"/>
          <dgm:chPref val="1"/>
          <dgm:dir/>
          <dgm:animOne val="branch"/>
          <dgm:animLvl val="lvl"/>
          <dgm:resizeHandles/>
        </dgm:presLayoutVars>
      </dgm:prSet>
      <dgm:spPr/>
      <dgm:t>
        <a:bodyPr/>
        <a:lstStyle/>
        <a:p>
          <a:endParaRPr lang="zh-TW" altLang="en-US"/>
        </a:p>
      </dgm:t>
    </dgm:pt>
    <dgm:pt modelId="{7C771E08-7A58-4283-8D33-8F986FEEF5DE}" type="pres">
      <dgm:prSet presAssocID="{B953C1CE-0D12-42E3-AFF4-9151C8DE11E9}" presName="hierRoot1" presStyleCnt="0">
        <dgm:presLayoutVars>
          <dgm:hierBranch val="init"/>
        </dgm:presLayoutVars>
      </dgm:prSet>
      <dgm:spPr/>
    </dgm:pt>
    <dgm:pt modelId="{A83180EE-DD46-4F7B-84C8-814237A28904}" type="pres">
      <dgm:prSet presAssocID="{B953C1CE-0D12-42E3-AFF4-9151C8DE11E9}" presName="rootComposite1" presStyleCnt="0"/>
      <dgm:spPr/>
    </dgm:pt>
    <dgm:pt modelId="{BF714565-DFC1-4747-9F6B-FDF2C954014E}" type="pres">
      <dgm:prSet presAssocID="{B953C1CE-0D12-42E3-AFF4-9151C8DE11E9}" presName="rootText1" presStyleLbl="node0" presStyleIdx="0" presStyleCnt="1">
        <dgm:presLayoutVars>
          <dgm:chPref val="3"/>
        </dgm:presLayoutVars>
      </dgm:prSet>
      <dgm:spPr/>
      <dgm:t>
        <a:bodyPr/>
        <a:lstStyle/>
        <a:p>
          <a:endParaRPr lang="zh-TW" altLang="en-US"/>
        </a:p>
      </dgm:t>
    </dgm:pt>
    <dgm:pt modelId="{F0D66F49-7A59-4C04-8E32-1540454C8CFC}" type="pres">
      <dgm:prSet presAssocID="{B953C1CE-0D12-42E3-AFF4-9151C8DE11E9}" presName="rootConnector1" presStyleLbl="node1" presStyleIdx="0" presStyleCnt="0"/>
      <dgm:spPr/>
      <dgm:t>
        <a:bodyPr/>
        <a:lstStyle/>
        <a:p>
          <a:endParaRPr lang="zh-TW" altLang="en-US"/>
        </a:p>
      </dgm:t>
    </dgm:pt>
    <dgm:pt modelId="{662AAFE5-A475-4EE0-9D88-292EEFFC9F0F}" type="pres">
      <dgm:prSet presAssocID="{B953C1CE-0D12-42E3-AFF4-9151C8DE11E9}" presName="hierChild2" presStyleCnt="0"/>
      <dgm:spPr/>
    </dgm:pt>
    <dgm:pt modelId="{EDCAA22C-10FD-4649-94EB-CA7CD0BF8118}" type="pres">
      <dgm:prSet presAssocID="{70B12EB3-9E4F-4935-A669-F6F5BBBEDC5A}" presName="Name37" presStyleLbl="parChTrans1D2" presStyleIdx="0" presStyleCnt="4"/>
      <dgm:spPr/>
      <dgm:t>
        <a:bodyPr/>
        <a:lstStyle/>
        <a:p>
          <a:endParaRPr lang="zh-TW" altLang="en-US"/>
        </a:p>
      </dgm:t>
    </dgm:pt>
    <dgm:pt modelId="{E7EBC34A-CA25-43F4-90BB-BB31752F9A40}" type="pres">
      <dgm:prSet presAssocID="{4471A608-2B45-4A1B-B8BE-942CF5350727}" presName="hierRoot2" presStyleCnt="0">
        <dgm:presLayoutVars>
          <dgm:hierBranch val="init"/>
        </dgm:presLayoutVars>
      </dgm:prSet>
      <dgm:spPr/>
    </dgm:pt>
    <dgm:pt modelId="{5BDEC9BE-75C5-40D5-A68D-13139EA4261D}" type="pres">
      <dgm:prSet presAssocID="{4471A608-2B45-4A1B-B8BE-942CF5350727}" presName="rootComposite" presStyleCnt="0"/>
      <dgm:spPr/>
    </dgm:pt>
    <dgm:pt modelId="{9684F891-1A49-4BE5-BCEB-77B49CC822AF}" type="pres">
      <dgm:prSet presAssocID="{4471A608-2B45-4A1B-B8BE-942CF5350727}" presName="rootText" presStyleLbl="node2" presStyleIdx="0" presStyleCnt="4">
        <dgm:presLayoutVars>
          <dgm:chPref val="3"/>
        </dgm:presLayoutVars>
      </dgm:prSet>
      <dgm:spPr/>
      <dgm:t>
        <a:bodyPr/>
        <a:lstStyle/>
        <a:p>
          <a:endParaRPr lang="zh-TW" altLang="en-US"/>
        </a:p>
      </dgm:t>
    </dgm:pt>
    <dgm:pt modelId="{852A9B50-6DF9-4491-A1D8-4C77B615C764}" type="pres">
      <dgm:prSet presAssocID="{4471A608-2B45-4A1B-B8BE-942CF5350727}" presName="rootConnector" presStyleLbl="node2" presStyleIdx="0" presStyleCnt="4"/>
      <dgm:spPr/>
      <dgm:t>
        <a:bodyPr/>
        <a:lstStyle/>
        <a:p>
          <a:endParaRPr lang="zh-TW" altLang="en-US"/>
        </a:p>
      </dgm:t>
    </dgm:pt>
    <dgm:pt modelId="{DDEECC9B-E733-4123-935A-AF1B9F5585ED}" type="pres">
      <dgm:prSet presAssocID="{4471A608-2B45-4A1B-B8BE-942CF5350727}" presName="hierChild4" presStyleCnt="0"/>
      <dgm:spPr/>
    </dgm:pt>
    <dgm:pt modelId="{B125DCF2-A5AD-4E18-93B7-D7BE85FED0B3}" type="pres">
      <dgm:prSet presAssocID="{4471A608-2B45-4A1B-B8BE-942CF5350727}" presName="hierChild5" presStyleCnt="0"/>
      <dgm:spPr/>
    </dgm:pt>
    <dgm:pt modelId="{546B13CD-2096-4AEC-B66C-C93743A895D0}" type="pres">
      <dgm:prSet presAssocID="{EDDED95E-FAA9-4729-8F41-407ECC38ABEE}" presName="Name37" presStyleLbl="parChTrans1D2" presStyleIdx="1" presStyleCnt="4"/>
      <dgm:spPr/>
      <dgm:t>
        <a:bodyPr/>
        <a:lstStyle/>
        <a:p>
          <a:endParaRPr lang="zh-TW" altLang="en-US"/>
        </a:p>
      </dgm:t>
    </dgm:pt>
    <dgm:pt modelId="{3FB5F08B-9CAF-49F1-878F-79CA4B2CAACE}" type="pres">
      <dgm:prSet presAssocID="{320D373B-94F3-45DD-B1B3-9600C50E37B8}" presName="hierRoot2" presStyleCnt="0">
        <dgm:presLayoutVars>
          <dgm:hierBranch val="init"/>
        </dgm:presLayoutVars>
      </dgm:prSet>
      <dgm:spPr/>
    </dgm:pt>
    <dgm:pt modelId="{37E22130-A2F1-4BCE-B35B-C28907CA9F90}" type="pres">
      <dgm:prSet presAssocID="{320D373B-94F3-45DD-B1B3-9600C50E37B8}" presName="rootComposite" presStyleCnt="0"/>
      <dgm:spPr/>
    </dgm:pt>
    <dgm:pt modelId="{F272EF8C-4FA0-49CE-BE8E-8BAF4B36DEA0}" type="pres">
      <dgm:prSet presAssocID="{320D373B-94F3-45DD-B1B3-9600C50E37B8}" presName="rootText" presStyleLbl="node2" presStyleIdx="1" presStyleCnt="4">
        <dgm:presLayoutVars>
          <dgm:chPref val="3"/>
        </dgm:presLayoutVars>
      </dgm:prSet>
      <dgm:spPr/>
      <dgm:t>
        <a:bodyPr/>
        <a:lstStyle/>
        <a:p>
          <a:endParaRPr lang="zh-TW" altLang="en-US"/>
        </a:p>
      </dgm:t>
    </dgm:pt>
    <dgm:pt modelId="{C61D0B1E-B63E-4DC6-92C7-78093397959C}" type="pres">
      <dgm:prSet presAssocID="{320D373B-94F3-45DD-B1B3-9600C50E37B8}" presName="rootConnector" presStyleLbl="node2" presStyleIdx="1" presStyleCnt="4"/>
      <dgm:spPr/>
      <dgm:t>
        <a:bodyPr/>
        <a:lstStyle/>
        <a:p>
          <a:endParaRPr lang="zh-TW" altLang="en-US"/>
        </a:p>
      </dgm:t>
    </dgm:pt>
    <dgm:pt modelId="{2913578C-928F-432F-8ADB-E640DA753FB1}" type="pres">
      <dgm:prSet presAssocID="{320D373B-94F3-45DD-B1B3-9600C50E37B8}" presName="hierChild4" presStyleCnt="0"/>
      <dgm:spPr/>
    </dgm:pt>
    <dgm:pt modelId="{C4054172-4AF3-4D6F-9D5B-3259A9380F13}" type="pres">
      <dgm:prSet presAssocID="{320D373B-94F3-45DD-B1B3-9600C50E37B8}" presName="hierChild5" presStyleCnt="0"/>
      <dgm:spPr/>
    </dgm:pt>
    <dgm:pt modelId="{5A4E6675-FBE2-40BB-A8C6-D304EAB3653A}" type="pres">
      <dgm:prSet presAssocID="{35DAF425-6446-43D8-9220-833A27EF46CC}" presName="Name37" presStyleLbl="parChTrans1D2" presStyleIdx="2" presStyleCnt="4"/>
      <dgm:spPr/>
      <dgm:t>
        <a:bodyPr/>
        <a:lstStyle/>
        <a:p>
          <a:endParaRPr lang="zh-TW" altLang="en-US"/>
        </a:p>
      </dgm:t>
    </dgm:pt>
    <dgm:pt modelId="{2F7E2545-83A7-4482-A40B-22E5BA9A099C}" type="pres">
      <dgm:prSet presAssocID="{C04CD928-BAB5-4ADE-B6C2-6B2DFB9EAC88}" presName="hierRoot2" presStyleCnt="0">
        <dgm:presLayoutVars>
          <dgm:hierBranch val="init"/>
        </dgm:presLayoutVars>
      </dgm:prSet>
      <dgm:spPr/>
    </dgm:pt>
    <dgm:pt modelId="{91F7CA69-446D-4D2B-9168-3FF29C9C8A0F}" type="pres">
      <dgm:prSet presAssocID="{C04CD928-BAB5-4ADE-B6C2-6B2DFB9EAC88}" presName="rootComposite" presStyleCnt="0"/>
      <dgm:spPr/>
    </dgm:pt>
    <dgm:pt modelId="{1F9BD390-C0F3-41D8-ADF1-4F0F9633DB17}" type="pres">
      <dgm:prSet presAssocID="{C04CD928-BAB5-4ADE-B6C2-6B2DFB9EAC88}" presName="rootText" presStyleLbl="node2" presStyleIdx="2" presStyleCnt="4">
        <dgm:presLayoutVars>
          <dgm:chPref val="3"/>
        </dgm:presLayoutVars>
      </dgm:prSet>
      <dgm:spPr/>
      <dgm:t>
        <a:bodyPr/>
        <a:lstStyle/>
        <a:p>
          <a:endParaRPr lang="zh-TW" altLang="en-US"/>
        </a:p>
      </dgm:t>
    </dgm:pt>
    <dgm:pt modelId="{072AD623-D52C-4A10-9F6C-74587834D0C4}" type="pres">
      <dgm:prSet presAssocID="{C04CD928-BAB5-4ADE-B6C2-6B2DFB9EAC88}" presName="rootConnector" presStyleLbl="node2" presStyleIdx="2" presStyleCnt="4"/>
      <dgm:spPr/>
      <dgm:t>
        <a:bodyPr/>
        <a:lstStyle/>
        <a:p>
          <a:endParaRPr lang="zh-TW" altLang="en-US"/>
        </a:p>
      </dgm:t>
    </dgm:pt>
    <dgm:pt modelId="{2EFFA726-BA46-43F8-9CED-2D38A13622AC}" type="pres">
      <dgm:prSet presAssocID="{C04CD928-BAB5-4ADE-B6C2-6B2DFB9EAC88}" presName="hierChild4" presStyleCnt="0"/>
      <dgm:spPr/>
    </dgm:pt>
    <dgm:pt modelId="{F2AE0B09-C4D4-42A0-BA8A-6865E65C520B}" type="pres">
      <dgm:prSet presAssocID="{C04CD928-BAB5-4ADE-B6C2-6B2DFB9EAC88}" presName="hierChild5" presStyleCnt="0"/>
      <dgm:spPr/>
    </dgm:pt>
    <dgm:pt modelId="{EA3C8569-0127-478E-9A3D-2379AF59AE2A}" type="pres">
      <dgm:prSet presAssocID="{DF2CF2FF-D2F8-4B8B-8402-00EB2093103A}" presName="Name37" presStyleLbl="parChTrans1D2" presStyleIdx="3" presStyleCnt="4"/>
      <dgm:spPr/>
      <dgm:t>
        <a:bodyPr/>
        <a:lstStyle/>
        <a:p>
          <a:endParaRPr lang="zh-TW" altLang="en-US"/>
        </a:p>
      </dgm:t>
    </dgm:pt>
    <dgm:pt modelId="{EC751A02-88C3-4B18-8D8D-AE64144D0043}" type="pres">
      <dgm:prSet presAssocID="{9AFAE98A-2E17-4171-8092-F31AD28D7C58}" presName="hierRoot2" presStyleCnt="0">
        <dgm:presLayoutVars>
          <dgm:hierBranch val="init"/>
        </dgm:presLayoutVars>
      </dgm:prSet>
      <dgm:spPr/>
    </dgm:pt>
    <dgm:pt modelId="{C1A50C62-5FCF-44B2-9CA0-E0ADAA7E0364}" type="pres">
      <dgm:prSet presAssocID="{9AFAE98A-2E17-4171-8092-F31AD28D7C58}" presName="rootComposite" presStyleCnt="0"/>
      <dgm:spPr/>
    </dgm:pt>
    <dgm:pt modelId="{4B2C5FA5-ADBB-470E-9C96-DBE76911D960}" type="pres">
      <dgm:prSet presAssocID="{9AFAE98A-2E17-4171-8092-F31AD28D7C58}" presName="rootText" presStyleLbl="node2" presStyleIdx="3" presStyleCnt="4">
        <dgm:presLayoutVars>
          <dgm:chPref val="3"/>
        </dgm:presLayoutVars>
      </dgm:prSet>
      <dgm:spPr/>
      <dgm:t>
        <a:bodyPr/>
        <a:lstStyle/>
        <a:p>
          <a:endParaRPr lang="zh-TW" altLang="en-US"/>
        </a:p>
      </dgm:t>
    </dgm:pt>
    <dgm:pt modelId="{B3E1E04D-62AC-4CDC-BA42-5D6F10F10F2A}" type="pres">
      <dgm:prSet presAssocID="{9AFAE98A-2E17-4171-8092-F31AD28D7C58}" presName="rootConnector" presStyleLbl="node2" presStyleIdx="3" presStyleCnt="4"/>
      <dgm:spPr/>
      <dgm:t>
        <a:bodyPr/>
        <a:lstStyle/>
        <a:p>
          <a:endParaRPr lang="zh-TW" altLang="en-US"/>
        </a:p>
      </dgm:t>
    </dgm:pt>
    <dgm:pt modelId="{83B9D159-EAD0-41A5-A7F9-BD7D421BC2FB}" type="pres">
      <dgm:prSet presAssocID="{9AFAE98A-2E17-4171-8092-F31AD28D7C58}" presName="hierChild4" presStyleCnt="0"/>
      <dgm:spPr/>
    </dgm:pt>
    <dgm:pt modelId="{04CEC2D1-E01A-407C-8F0A-5DBD73F370DC}" type="pres">
      <dgm:prSet presAssocID="{9AFAE98A-2E17-4171-8092-F31AD28D7C58}" presName="hierChild5" presStyleCnt="0"/>
      <dgm:spPr/>
    </dgm:pt>
    <dgm:pt modelId="{B8F34FA4-0E43-4AA8-929B-FF82EDC02301}" type="pres">
      <dgm:prSet presAssocID="{B953C1CE-0D12-42E3-AFF4-9151C8DE11E9}" presName="hierChild3" presStyleCnt="0"/>
      <dgm:spPr/>
    </dgm:pt>
  </dgm:ptLst>
  <dgm:cxnLst>
    <dgm:cxn modelId="{FD8C589E-6D29-4673-B999-314462EA531D}" type="presOf" srcId="{C04CD928-BAB5-4ADE-B6C2-6B2DFB9EAC88}" destId="{072AD623-D52C-4A10-9F6C-74587834D0C4}" srcOrd="1" destOrd="0" presId="urn:microsoft.com/office/officeart/2005/8/layout/orgChart1"/>
    <dgm:cxn modelId="{85F4A7DA-7196-4338-AC50-5C5DC9EF8A4E}" type="presOf" srcId="{DF2CF2FF-D2F8-4B8B-8402-00EB2093103A}" destId="{EA3C8569-0127-478E-9A3D-2379AF59AE2A}" srcOrd="0" destOrd="0" presId="urn:microsoft.com/office/officeart/2005/8/layout/orgChart1"/>
    <dgm:cxn modelId="{74B86E4D-A6CA-4D08-9A78-E118F20F1C6F}" type="presOf" srcId="{35DAF425-6446-43D8-9220-833A27EF46CC}" destId="{5A4E6675-FBE2-40BB-A8C6-D304EAB3653A}" srcOrd="0" destOrd="0" presId="urn:microsoft.com/office/officeart/2005/8/layout/orgChart1"/>
    <dgm:cxn modelId="{B16F832C-7928-4BE3-A61C-9C168550D054}" type="presOf" srcId="{C04CD928-BAB5-4ADE-B6C2-6B2DFB9EAC88}" destId="{1F9BD390-C0F3-41D8-ADF1-4F0F9633DB17}" srcOrd="0" destOrd="0" presId="urn:microsoft.com/office/officeart/2005/8/layout/orgChart1"/>
    <dgm:cxn modelId="{24444672-E349-4988-9CB9-D01775D574E3}" type="presOf" srcId="{B953C1CE-0D12-42E3-AFF4-9151C8DE11E9}" destId="{BF714565-DFC1-4747-9F6B-FDF2C954014E}" srcOrd="0" destOrd="0" presId="urn:microsoft.com/office/officeart/2005/8/layout/orgChart1"/>
    <dgm:cxn modelId="{1661FC2A-76E3-4841-A434-456D28C0A382}" type="presOf" srcId="{4471A608-2B45-4A1B-B8BE-942CF5350727}" destId="{852A9B50-6DF9-4491-A1D8-4C77B615C764}" srcOrd="1" destOrd="0" presId="urn:microsoft.com/office/officeart/2005/8/layout/orgChart1"/>
    <dgm:cxn modelId="{E97D559E-ACCC-48BB-A9BD-F67F6CC3B14C}" srcId="{B953C1CE-0D12-42E3-AFF4-9151C8DE11E9}" destId="{C04CD928-BAB5-4ADE-B6C2-6B2DFB9EAC88}" srcOrd="2" destOrd="0" parTransId="{35DAF425-6446-43D8-9220-833A27EF46CC}" sibTransId="{FD96DCCF-A6B9-41C4-896E-45689C3055C6}"/>
    <dgm:cxn modelId="{20C5D307-B97D-4BC5-B2BB-5CF0D267C858}" type="presOf" srcId="{9AFAE98A-2E17-4171-8092-F31AD28D7C58}" destId="{4B2C5FA5-ADBB-470E-9C96-DBE76911D960}" srcOrd="0" destOrd="0" presId="urn:microsoft.com/office/officeart/2005/8/layout/orgChart1"/>
    <dgm:cxn modelId="{01360CD9-17A7-43F7-A919-29E3E3E9AB56}" srcId="{B953C1CE-0D12-42E3-AFF4-9151C8DE11E9}" destId="{4471A608-2B45-4A1B-B8BE-942CF5350727}" srcOrd="0" destOrd="0" parTransId="{70B12EB3-9E4F-4935-A669-F6F5BBBEDC5A}" sibTransId="{7CBDE0DC-97FF-41A6-9DEF-1D5BCB120416}"/>
    <dgm:cxn modelId="{0E152BDB-10C1-4834-A7BE-72936F171779}" type="presOf" srcId="{9AFAE98A-2E17-4171-8092-F31AD28D7C58}" destId="{B3E1E04D-62AC-4CDC-BA42-5D6F10F10F2A}" srcOrd="1" destOrd="0" presId="urn:microsoft.com/office/officeart/2005/8/layout/orgChart1"/>
    <dgm:cxn modelId="{46B8CF11-031B-48DE-ACCF-74DC0FF48C0E}" type="presOf" srcId="{EDDED95E-FAA9-4729-8F41-407ECC38ABEE}" destId="{546B13CD-2096-4AEC-B66C-C93743A895D0}" srcOrd="0" destOrd="0" presId="urn:microsoft.com/office/officeart/2005/8/layout/orgChart1"/>
    <dgm:cxn modelId="{4F3D2504-1661-4099-8223-3D1B1E9F94D2}" type="presOf" srcId="{70B12EB3-9E4F-4935-A669-F6F5BBBEDC5A}" destId="{EDCAA22C-10FD-4649-94EB-CA7CD0BF8118}" srcOrd="0" destOrd="0" presId="urn:microsoft.com/office/officeart/2005/8/layout/orgChart1"/>
    <dgm:cxn modelId="{E6DBBBE6-1C31-42EF-BC6B-687F79CBCD00}" srcId="{B953C1CE-0D12-42E3-AFF4-9151C8DE11E9}" destId="{320D373B-94F3-45DD-B1B3-9600C50E37B8}" srcOrd="1" destOrd="0" parTransId="{EDDED95E-FAA9-4729-8F41-407ECC38ABEE}" sibTransId="{A84D7608-D04A-4C0C-B09C-58E22E099A3E}"/>
    <dgm:cxn modelId="{E3E8B844-A562-4943-A6D3-D3B4766485DD}" srcId="{B953C1CE-0D12-42E3-AFF4-9151C8DE11E9}" destId="{9AFAE98A-2E17-4171-8092-F31AD28D7C58}" srcOrd="3" destOrd="0" parTransId="{DF2CF2FF-D2F8-4B8B-8402-00EB2093103A}" sibTransId="{22470669-2C23-4AC9-806E-246307AD3AB5}"/>
    <dgm:cxn modelId="{363AC347-76F8-43CD-AFAD-D8B56FB37457}" type="presOf" srcId="{7BFB40BD-C5B1-4709-A488-64F2B9E38CE6}" destId="{DA7A79C4-9972-48E8-B938-A31C599FED82}" srcOrd="0" destOrd="0" presId="urn:microsoft.com/office/officeart/2005/8/layout/orgChart1"/>
    <dgm:cxn modelId="{E141AF0C-5C9A-4722-A32F-BA36EC4190F1}" type="presOf" srcId="{320D373B-94F3-45DD-B1B3-9600C50E37B8}" destId="{C61D0B1E-B63E-4DC6-92C7-78093397959C}" srcOrd="1" destOrd="0" presId="urn:microsoft.com/office/officeart/2005/8/layout/orgChart1"/>
    <dgm:cxn modelId="{08741104-62D7-474A-A039-F1AF3EC7780B}" type="presOf" srcId="{4471A608-2B45-4A1B-B8BE-942CF5350727}" destId="{9684F891-1A49-4BE5-BCEB-77B49CC822AF}" srcOrd="0" destOrd="0" presId="urn:microsoft.com/office/officeart/2005/8/layout/orgChart1"/>
    <dgm:cxn modelId="{CB5D7FDE-CBB5-4D28-8B61-87BCA13EE884}" type="presOf" srcId="{320D373B-94F3-45DD-B1B3-9600C50E37B8}" destId="{F272EF8C-4FA0-49CE-BE8E-8BAF4B36DEA0}" srcOrd="0" destOrd="0" presId="urn:microsoft.com/office/officeart/2005/8/layout/orgChart1"/>
    <dgm:cxn modelId="{2DC7108E-91FE-4C70-82B6-7535034E8BB6}" type="presOf" srcId="{B953C1CE-0D12-42E3-AFF4-9151C8DE11E9}" destId="{F0D66F49-7A59-4C04-8E32-1540454C8CFC}" srcOrd="1" destOrd="0" presId="urn:microsoft.com/office/officeart/2005/8/layout/orgChart1"/>
    <dgm:cxn modelId="{FD482650-E663-4773-9F56-D4BE29885D3D}" srcId="{7BFB40BD-C5B1-4709-A488-64F2B9E38CE6}" destId="{B953C1CE-0D12-42E3-AFF4-9151C8DE11E9}" srcOrd="0" destOrd="0" parTransId="{E331C866-61CB-4DD9-A585-9836CF2FEED8}" sibTransId="{99DE9727-BC74-41D0-B57E-EBC7D3BD10C1}"/>
    <dgm:cxn modelId="{1BF342F6-2E5E-4A1B-85AD-F8F5F622DEAB}" type="presParOf" srcId="{DA7A79C4-9972-48E8-B938-A31C599FED82}" destId="{7C771E08-7A58-4283-8D33-8F986FEEF5DE}" srcOrd="0" destOrd="0" presId="urn:microsoft.com/office/officeart/2005/8/layout/orgChart1"/>
    <dgm:cxn modelId="{45B4A53C-2963-4388-B1BE-1CF393965B17}" type="presParOf" srcId="{7C771E08-7A58-4283-8D33-8F986FEEF5DE}" destId="{A83180EE-DD46-4F7B-84C8-814237A28904}" srcOrd="0" destOrd="0" presId="urn:microsoft.com/office/officeart/2005/8/layout/orgChart1"/>
    <dgm:cxn modelId="{18C69CB1-6B27-4D0D-8971-90A66D45ECFD}" type="presParOf" srcId="{A83180EE-DD46-4F7B-84C8-814237A28904}" destId="{BF714565-DFC1-4747-9F6B-FDF2C954014E}" srcOrd="0" destOrd="0" presId="urn:microsoft.com/office/officeart/2005/8/layout/orgChart1"/>
    <dgm:cxn modelId="{41E861BE-155F-4103-AC90-F132F4F68E89}" type="presParOf" srcId="{A83180EE-DD46-4F7B-84C8-814237A28904}" destId="{F0D66F49-7A59-4C04-8E32-1540454C8CFC}" srcOrd="1" destOrd="0" presId="urn:microsoft.com/office/officeart/2005/8/layout/orgChart1"/>
    <dgm:cxn modelId="{16B5BB26-00CA-494E-90BE-6399084696AC}" type="presParOf" srcId="{7C771E08-7A58-4283-8D33-8F986FEEF5DE}" destId="{662AAFE5-A475-4EE0-9D88-292EEFFC9F0F}" srcOrd="1" destOrd="0" presId="urn:microsoft.com/office/officeart/2005/8/layout/orgChart1"/>
    <dgm:cxn modelId="{A2C2F8ED-D149-4778-9389-0DCC729D2B9D}" type="presParOf" srcId="{662AAFE5-A475-4EE0-9D88-292EEFFC9F0F}" destId="{EDCAA22C-10FD-4649-94EB-CA7CD0BF8118}" srcOrd="0" destOrd="0" presId="urn:microsoft.com/office/officeart/2005/8/layout/orgChart1"/>
    <dgm:cxn modelId="{2EAF8CB0-C4AD-4CE7-AB9F-6AFD453947C3}" type="presParOf" srcId="{662AAFE5-A475-4EE0-9D88-292EEFFC9F0F}" destId="{E7EBC34A-CA25-43F4-90BB-BB31752F9A40}" srcOrd="1" destOrd="0" presId="urn:microsoft.com/office/officeart/2005/8/layout/orgChart1"/>
    <dgm:cxn modelId="{E4723D7E-C7C7-46F0-9BDD-7CFCEB0264A5}" type="presParOf" srcId="{E7EBC34A-CA25-43F4-90BB-BB31752F9A40}" destId="{5BDEC9BE-75C5-40D5-A68D-13139EA4261D}" srcOrd="0" destOrd="0" presId="urn:microsoft.com/office/officeart/2005/8/layout/orgChart1"/>
    <dgm:cxn modelId="{61C0D2FF-9425-46E7-A336-ACED68DEF0DB}" type="presParOf" srcId="{5BDEC9BE-75C5-40D5-A68D-13139EA4261D}" destId="{9684F891-1A49-4BE5-BCEB-77B49CC822AF}" srcOrd="0" destOrd="0" presId="urn:microsoft.com/office/officeart/2005/8/layout/orgChart1"/>
    <dgm:cxn modelId="{D995BD9D-EC18-47AF-AACA-308601FE86F9}" type="presParOf" srcId="{5BDEC9BE-75C5-40D5-A68D-13139EA4261D}" destId="{852A9B50-6DF9-4491-A1D8-4C77B615C764}" srcOrd="1" destOrd="0" presId="urn:microsoft.com/office/officeart/2005/8/layout/orgChart1"/>
    <dgm:cxn modelId="{C320B2E8-0860-4E6D-BC2D-7B9FA60554A3}" type="presParOf" srcId="{E7EBC34A-CA25-43F4-90BB-BB31752F9A40}" destId="{DDEECC9B-E733-4123-935A-AF1B9F5585ED}" srcOrd="1" destOrd="0" presId="urn:microsoft.com/office/officeart/2005/8/layout/orgChart1"/>
    <dgm:cxn modelId="{4948049C-89F0-4368-92B3-661D17349A5C}" type="presParOf" srcId="{E7EBC34A-CA25-43F4-90BB-BB31752F9A40}" destId="{B125DCF2-A5AD-4E18-93B7-D7BE85FED0B3}" srcOrd="2" destOrd="0" presId="urn:microsoft.com/office/officeart/2005/8/layout/orgChart1"/>
    <dgm:cxn modelId="{D1AF0613-80DB-486E-B3B0-1406786397AF}" type="presParOf" srcId="{662AAFE5-A475-4EE0-9D88-292EEFFC9F0F}" destId="{546B13CD-2096-4AEC-B66C-C93743A895D0}" srcOrd="2" destOrd="0" presId="urn:microsoft.com/office/officeart/2005/8/layout/orgChart1"/>
    <dgm:cxn modelId="{15A8868F-0383-4AA7-B300-B310E85AC83F}" type="presParOf" srcId="{662AAFE5-A475-4EE0-9D88-292EEFFC9F0F}" destId="{3FB5F08B-9CAF-49F1-878F-79CA4B2CAACE}" srcOrd="3" destOrd="0" presId="urn:microsoft.com/office/officeart/2005/8/layout/orgChart1"/>
    <dgm:cxn modelId="{C7DFF530-82AA-425E-AB79-A1960538AAB6}" type="presParOf" srcId="{3FB5F08B-9CAF-49F1-878F-79CA4B2CAACE}" destId="{37E22130-A2F1-4BCE-B35B-C28907CA9F90}" srcOrd="0" destOrd="0" presId="urn:microsoft.com/office/officeart/2005/8/layout/orgChart1"/>
    <dgm:cxn modelId="{830CE71B-44A2-4A3F-8E72-37D7A3F88072}" type="presParOf" srcId="{37E22130-A2F1-4BCE-B35B-C28907CA9F90}" destId="{F272EF8C-4FA0-49CE-BE8E-8BAF4B36DEA0}" srcOrd="0" destOrd="0" presId="urn:microsoft.com/office/officeart/2005/8/layout/orgChart1"/>
    <dgm:cxn modelId="{6C112444-17DD-4E00-9DE0-54AE9348AC44}" type="presParOf" srcId="{37E22130-A2F1-4BCE-B35B-C28907CA9F90}" destId="{C61D0B1E-B63E-4DC6-92C7-78093397959C}" srcOrd="1" destOrd="0" presId="urn:microsoft.com/office/officeart/2005/8/layout/orgChart1"/>
    <dgm:cxn modelId="{C9CAF1A1-CE62-4672-B268-52A65DBEE69B}" type="presParOf" srcId="{3FB5F08B-9CAF-49F1-878F-79CA4B2CAACE}" destId="{2913578C-928F-432F-8ADB-E640DA753FB1}" srcOrd="1" destOrd="0" presId="urn:microsoft.com/office/officeart/2005/8/layout/orgChart1"/>
    <dgm:cxn modelId="{A97F02AA-E6F2-4C32-A349-9B72ADD39545}" type="presParOf" srcId="{3FB5F08B-9CAF-49F1-878F-79CA4B2CAACE}" destId="{C4054172-4AF3-4D6F-9D5B-3259A9380F13}" srcOrd="2" destOrd="0" presId="urn:microsoft.com/office/officeart/2005/8/layout/orgChart1"/>
    <dgm:cxn modelId="{90670992-CB91-44AB-AE00-38C11177399D}" type="presParOf" srcId="{662AAFE5-A475-4EE0-9D88-292EEFFC9F0F}" destId="{5A4E6675-FBE2-40BB-A8C6-D304EAB3653A}" srcOrd="4" destOrd="0" presId="urn:microsoft.com/office/officeart/2005/8/layout/orgChart1"/>
    <dgm:cxn modelId="{1C1C07B8-6571-42F5-A1A2-4EBA42FBDE89}" type="presParOf" srcId="{662AAFE5-A475-4EE0-9D88-292EEFFC9F0F}" destId="{2F7E2545-83A7-4482-A40B-22E5BA9A099C}" srcOrd="5" destOrd="0" presId="urn:microsoft.com/office/officeart/2005/8/layout/orgChart1"/>
    <dgm:cxn modelId="{43ACC0E0-087C-4944-81F5-0A4C4E6B8616}" type="presParOf" srcId="{2F7E2545-83A7-4482-A40B-22E5BA9A099C}" destId="{91F7CA69-446D-4D2B-9168-3FF29C9C8A0F}" srcOrd="0" destOrd="0" presId="urn:microsoft.com/office/officeart/2005/8/layout/orgChart1"/>
    <dgm:cxn modelId="{1270D5C3-921D-4420-9FA9-BB9B56BE5372}" type="presParOf" srcId="{91F7CA69-446D-4D2B-9168-3FF29C9C8A0F}" destId="{1F9BD390-C0F3-41D8-ADF1-4F0F9633DB17}" srcOrd="0" destOrd="0" presId="urn:microsoft.com/office/officeart/2005/8/layout/orgChart1"/>
    <dgm:cxn modelId="{E49A94DC-05D4-49AF-8BAD-EB09F735258D}" type="presParOf" srcId="{91F7CA69-446D-4D2B-9168-3FF29C9C8A0F}" destId="{072AD623-D52C-4A10-9F6C-74587834D0C4}" srcOrd="1" destOrd="0" presId="urn:microsoft.com/office/officeart/2005/8/layout/orgChart1"/>
    <dgm:cxn modelId="{D53F953A-B92D-4C4B-8E69-BABB8F2F87BE}" type="presParOf" srcId="{2F7E2545-83A7-4482-A40B-22E5BA9A099C}" destId="{2EFFA726-BA46-43F8-9CED-2D38A13622AC}" srcOrd="1" destOrd="0" presId="urn:microsoft.com/office/officeart/2005/8/layout/orgChart1"/>
    <dgm:cxn modelId="{8BCB755A-97A2-4228-9D88-319D10929D8A}" type="presParOf" srcId="{2F7E2545-83A7-4482-A40B-22E5BA9A099C}" destId="{F2AE0B09-C4D4-42A0-BA8A-6865E65C520B}" srcOrd="2" destOrd="0" presId="urn:microsoft.com/office/officeart/2005/8/layout/orgChart1"/>
    <dgm:cxn modelId="{638374DD-C82E-4F3E-A5B5-08B5EA348D25}" type="presParOf" srcId="{662AAFE5-A475-4EE0-9D88-292EEFFC9F0F}" destId="{EA3C8569-0127-478E-9A3D-2379AF59AE2A}" srcOrd="6" destOrd="0" presId="urn:microsoft.com/office/officeart/2005/8/layout/orgChart1"/>
    <dgm:cxn modelId="{1C61D79D-BFF8-470D-877C-734FEE0D29DE}" type="presParOf" srcId="{662AAFE5-A475-4EE0-9D88-292EEFFC9F0F}" destId="{EC751A02-88C3-4B18-8D8D-AE64144D0043}" srcOrd="7" destOrd="0" presId="urn:microsoft.com/office/officeart/2005/8/layout/orgChart1"/>
    <dgm:cxn modelId="{10027D49-2B84-4195-9E27-A1469C7DDEF8}" type="presParOf" srcId="{EC751A02-88C3-4B18-8D8D-AE64144D0043}" destId="{C1A50C62-5FCF-44B2-9CA0-E0ADAA7E0364}" srcOrd="0" destOrd="0" presId="urn:microsoft.com/office/officeart/2005/8/layout/orgChart1"/>
    <dgm:cxn modelId="{EAC0DA8D-3660-449E-A59A-AF4B93B75DBD}" type="presParOf" srcId="{C1A50C62-5FCF-44B2-9CA0-E0ADAA7E0364}" destId="{4B2C5FA5-ADBB-470E-9C96-DBE76911D960}" srcOrd="0" destOrd="0" presId="urn:microsoft.com/office/officeart/2005/8/layout/orgChart1"/>
    <dgm:cxn modelId="{2DC6FA79-47A0-41A3-A40D-8D6A12D17441}" type="presParOf" srcId="{C1A50C62-5FCF-44B2-9CA0-E0ADAA7E0364}" destId="{B3E1E04D-62AC-4CDC-BA42-5D6F10F10F2A}" srcOrd="1" destOrd="0" presId="urn:microsoft.com/office/officeart/2005/8/layout/orgChart1"/>
    <dgm:cxn modelId="{65184B93-8FD9-4518-A963-4D15BE2BA510}" type="presParOf" srcId="{EC751A02-88C3-4B18-8D8D-AE64144D0043}" destId="{83B9D159-EAD0-41A5-A7F9-BD7D421BC2FB}" srcOrd="1" destOrd="0" presId="urn:microsoft.com/office/officeart/2005/8/layout/orgChart1"/>
    <dgm:cxn modelId="{1A563EFF-4435-47BA-B64C-24936A669DAB}" type="presParOf" srcId="{EC751A02-88C3-4B18-8D8D-AE64144D0043}" destId="{04CEC2D1-E01A-407C-8F0A-5DBD73F370DC}" srcOrd="2" destOrd="0" presId="urn:microsoft.com/office/officeart/2005/8/layout/orgChart1"/>
    <dgm:cxn modelId="{3848D870-9581-4D2B-AFFD-F62AD8ACB45B}" type="presParOf" srcId="{7C771E08-7A58-4283-8D33-8F986FEEF5DE}" destId="{B8F34FA4-0E43-4AA8-929B-FF82EDC02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BFB40BD-C5B1-4709-A488-64F2B9E38CE6}" type="doc">
      <dgm:prSet loTypeId="urn:microsoft.com/office/officeart/2005/8/layout/orgChart1" loCatId="hierarchy" qsTypeId="urn:microsoft.com/office/officeart/2005/8/quickstyle/3d7" qsCatId="3D" csTypeId="urn:microsoft.com/office/officeart/2005/8/colors/colorful5" csCatId="colorful" phldr="1"/>
      <dgm:spPr/>
      <dgm:t>
        <a:bodyPr/>
        <a:lstStyle/>
        <a:p>
          <a:endParaRPr lang="zh-TW" altLang="en-US"/>
        </a:p>
      </dgm:t>
    </dgm:pt>
    <dgm:pt modelId="{B953C1CE-0D12-42E3-AFF4-9151C8DE11E9}">
      <dgm:prSet phldrT="[文字]"/>
      <dgm:spPr/>
      <dgm:t>
        <a:bodyPr/>
        <a:lstStyle/>
        <a:p>
          <a:r>
            <a:rPr lang="en-US" altLang="zh-TW" dirty="0" smtClean="0"/>
            <a:t>research sources</a:t>
          </a:r>
          <a:endParaRPr lang="zh-TW" altLang="en-US" dirty="0"/>
        </a:p>
      </dgm:t>
    </dgm:pt>
    <dgm:pt modelId="{E331C866-61CB-4DD9-A585-9836CF2FEED8}" type="parTrans" cxnId="{FD482650-E663-4773-9F56-D4BE29885D3D}">
      <dgm:prSet/>
      <dgm:spPr/>
      <dgm:t>
        <a:bodyPr/>
        <a:lstStyle/>
        <a:p>
          <a:endParaRPr lang="zh-TW" altLang="en-US"/>
        </a:p>
      </dgm:t>
    </dgm:pt>
    <dgm:pt modelId="{99DE9727-BC74-41D0-B57E-EBC7D3BD10C1}" type="sibTrans" cxnId="{FD482650-E663-4773-9F56-D4BE29885D3D}">
      <dgm:prSet/>
      <dgm:spPr/>
      <dgm:t>
        <a:bodyPr/>
        <a:lstStyle/>
        <a:p>
          <a:endParaRPr lang="zh-TW" altLang="en-US"/>
        </a:p>
      </dgm:t>
    </dgm:pt>
    <dgm:pt modelId="{4471A608-2B45-4A1B-B8BE-942CF5350727}">
      <dgm:prSet phldrT="[文字]"/>
      <dgm:spPr/>
      <dgm:t>
        <a:bodyPr/>
        <a:lstStyle/>
        <a:p>
          <a:r>
            <a:rPr lang="en-US" altLang="en-US" dirty="0" smtClean="0"/>
            <a:t>Modified Bass technique</a:t>
          </a:r>
          <a:r>
            <a:rPr lang="en-US" altLang="zh-TW" dirty="0" smtClean="0"/>
            <a:t>:4</a:t>
          </a:r>
          <a:endParaRPr lang="zh-TW" altLang="en-US" dirty="0"/>
        </a:p>
      </dgm:t>
    </dgm:pt>
    <dgm:pt modelId="{70B12EB3-9E4F-4935-A669-F6F5BBBEDC5A}" type="parTrans" cxnId="{01360CD9-17A7-43F7-A919-29E3E3E9AB56}">
      <dgm:prSet/>
      <dgm:spPr/>
      <dgm:t>
        <a:bodyPr/>
        <a:lstStyle/>
        <a:p>
          <a:endParaRPr lang="zh-TW" altLang="en-US"/>
        </a:p>
      </dgm:t>
    </dgm:pt>
    <dgm:pt modelId="{7CBDE0DC-97FF-41A6-9DEF-1D5BCB120416}" type="sibTrans" cxnId="{01360CD9-17A7-43F7-A919-29E3E3E9AB56}">
      <dgm:prSet/>
      <dgm:spPr/>
      <dgm:t>
        <a:bodyPr/>
        <a:lstStyle/>
        <a:p>
          <a:endParaRPr lang="zh-TW" altLang="en-US"/>
        </a:p>
      </dgm:t>
    </dgm:pt>
    <dgm:pt modelId="{320D373B-94F3-45DD-B1B3-9600C50E37B8}">
      <dgm:prSet phldrT="[文字]"/>
      <dgm:spPr/>
      <dgm:t>
        <a:bodyPr/>
        <a:lstStyle/>
        <a:p>
          <a:r>
            <a:rPr lang="en-US" altLang="en-US" dirty="0" smtClean="0"/>
            <a:t> Bass technique</a:t>
          </a:r>
          <a:r>
            <a:rPr lang="en-US" altLang="zh-TW" dirty="0" smtClean="0"/>
            <a:t>:3</a:t>
          </a:r>
          <a:endParaRPr lang="zh-TW" altLang="en-US" dirty="0"/>
        </a:p>
      </dgm:t>
    </dgm:pt>
    <dgm:pt modelId="{EDDED95E-FAA9-4729-8F41-407ECC38ABEE}" type="parTrans" cxnId="{E6DBBBE6-1C31-42EF-BC6B-687F79CBCD00}">
      <dgm:prSet/>
      <dgm:spPr/>
      <dgm:t>
        <a:bodyPr/>
        <a:lstStyle/>
        <a:p>
          <a:endParaRPr lang="zh-TW" altLang="en-US"/>
        </a:p>
      </dgm:t>
    </dgm:pt>
    <dgm:pt modelId="{A84D7608-D04A-4C0C-B09C-58E22E099A3E}" type="sibTrans" cxnId="{E6DBBBE6-1C31-42EF-BC6B-687F79CBCD00}">
      <dgm:prSet/>
      <dgm:spPr/>
      <dgm:t>
        <a:bodyPr/>
        <a:lstStyle/>
        <a:p>
          <a:endParaRPr lang="zh-TW" altLang="en-US"/>
        </a:p>
      </dgm:t>
    </dgm:pt>
    <dgm:pt modelId="{C04CD928-BAB5-4ADE-B6C2-6B2DFB9EAC88}">
      <dgm:prSet phldrT="[文字]"/>
      <dgm:spPr/>
      <dgm:t>
        <a:bodyPr/>
        <a:lstStyle/>
        <a:p>
          <a:r>
            <a:rPr lang="en-US" altLang="en-US" dirty="0" err="1" smtClean="0"/>
            <a:t>Fones</a:t>
          </a:r>
          <a:r>
            <a:rPr lang="en-US" altLang="en-US" dirty="0" smtClean="0"/>
            <a:t> technique</a:t>
          </a:r>
          <a:r>
            <a:rPr lang="en-US" altLang="zh-TW" dirty="0" smtClean="0"/>
            <a:t>:2</a:t>
          </a:r>
          <a:endParaRPr lang="zh-TW" altLang="en-US" dirty="0"/>
        </a:p>
      </dgm:t>
    </dgm:pt>
    <dgm:pt modelId="{35DAF425-6446-43D8-9220-833A27EF46CC}" type="parTrans" cxnId="{E97D559E-ACCC-48BB-A9BD-F67F6CC3B14C}">
      <dgm:prSet/>
      <dgm:spPr/>
      <dgm:t>
        <a:bodyPr/>
        <a:lstStyle/>
        <a:p>
          <a:endParaRPr lang="zh-TW" altLang="en-US"/>
        </a:p>
      </dgm:t>
    </dgm:pt>
    <dgm:pt modelId="{FD96DCCF-A6B9-41C4-896E-45689C3055C6}" type="sibTrans" cxnId="{E97D559E-ACCC-48BB-A9BD-F67F6CC3B14C}">
      <dgm:prSet/>
      <dgm:spPr/>
      <dgm:t>
        <a:bodyPr/>
        <a:lstStyle/>
        <a:p>
          <a:endParaRPr lang="zh-TW" altLang="en-US"/>
        </a:p>
      </dgm:t>
    </dgm:pt>
    <dgm:pt modelId="{9AFAE98A-2E17-4171-8092-F31AD28D7C58}">
      <dgm:prSet phldrT="[文字]"/>
      <dgm:spPr/>
      <dgm:t>
        <a:bodyPr/>
        <a:lstStyle/>
        <a:p>
          <a:r>
            <a:rPr lang="en-US" altLang="en-US" dirty="0" smtClean="0"/>
            <a:t>Stillman technique</a:t>
          </a:r>
          <a:r>
            <a:rPr lang="en-US" altLang="zh-TW" dirty="0" smtClean="0"/>
            <a:t>:1</a:t>
          </a:r>
          <a:endParaRPr lang="zh-TW" altLang="en-US" dirty="0"/>
        </a:p>
      </dgm:t>
    </dgm:pt>
    <dgm:pt modelId="{DF2CF2FF-D2F8-4B8B-8402-00EB2093103A}" type="parTrans" cxnId="{E3E8B844-A562-4943-A6D3-D3B4766485DD}">
      <dgm:prSet/>
      <dgm:spPr/>
      <dgm:t>
        <a:bodyPr/>
        <a:lstStyle/>
        <a:p>
          <a:endParaRPr lang="zh-TW" altLang="en-US"/>
        </a:p>
      </dgm:t>
    </dgm:pt>
    <dgm:pt modelId="{22470669-2C23-4AC9-806E-246307AD3AB5}" type="sibTrans" cxnId="{E3E8B844-A562-4943-A6D3-D3B4766485DD}">
      <dgm:prSet/>
      <dgm:spPr/>
      <dgm:t>
        <a:bodyPr/>
        <a:lstStyle/>
        <a:p>
          <a:endParaRPr lang="zh-TW" altLang="en-US"/>
        </a:p>
      </dgm:t>
    </dgm:pt>
    <dgm:pt modelId="{DA7A79C4-9972-48E8-B938-A31C599FED82}" type="pres">
      <dgm:prSet presAssocID="{7BFB40BD-C5B1-4709-A488-64F2B9E38CE6}" presName="hierChild1" presStyleCnt="0">
        <dgm:presLayoutVars>
          <dgm:orgChart val="1"/>
          <dgm:chPref val="1"/>
          <dgm:dir/>
          <dgm:animOne val="branch"/>
          <dgm:animLvl val="lvl"/>
          <dgm:resizeHandles/>
        </dgm:presLayoutVars>
      </dgm:prSet>
      <dgm:spPr/>
      <dgm:t>
        <a:bodyPr/>
        <a:lstStyle/>
        <a:p>
          <a:endParaRPr lang="zh-TW" altLang="en-US"/>
        </a:p>
      </dgm:t>
    </dgm:pt>
    <dgm:pt modelId="{7C771E08-7A58-4283-8D33-8F986FEEF5DE}" type="pres">
      <dgm:prSet presAssocID="{B953C1CE-0D12-42E3-AFF4-9151C8DE11E9}" presName="hierRoot1" presStyleCnt="0">
        <dgm:presLayoutVars>
          <dgm:hierBranch val="init"/>
        </dgm:presLayoutVars>
      </dgm:prSet>
      <dgm:spPr/>
    </dgm:pt>
    <dgm:pt modelId="{A83180EE-DD46-4F7B-84C8-814237A28904}" type="pres">
      <dgm:prSet presAssocID="{B953C1CE-0D12-42E3-AFF4-9151C8DE11E9}" presName="rootComposite1" presStyleCnt="0"/>
      <dgm:spPr/>
    </dgm:pt>
    <dgm:pt modelId="{BF714565-DFC1-4747-9F6B-FDF2C954014E}" type="pres">
      <dgm:prSet presAssocID="{B953C1CE-0D12-42E3-AFF4-9151C8DE11E9}" presName="rootText1" presStyleLbl="node0" presStyleIdx="0" presStyleCnt="1">
        <dgm:presLayoutVars>
          <dgm:chPref val="3"/>
        </dgm:presLayoutVars>
      </dgm:prSet>
      <dgm:spPr/>
      <dgm:t>
        <a:bodyPr/>
        <a:lstStyle/>
        <a:p>
          <a:endParaRPr lang="zh-TW" altLang="en-US"/>
        </a:p>
      </dgm:t>
    </dgm:pt>
    <dgm:pt modelId="{F0D66F49-7A59-4C04-8E32-1540454C8CFC}" type="pres">
      <dgm:prSet presAssocID="{B953C1CE-0D12-42E3-AFF4-9151C8DE11E9}" presName="rootConnector1" presStyleLbl="node1" presStyleIdx="0" presStyleCnt="0"/>
      <dgm:spPr/>
      <dgm:t>
        <a:bodyPr/>
        <a:lstStyle/>
        <a:p>
          <a:endParaRPr lang="zh-TW" altLang="en-US"/>
        </a:p>
      </dgm:t>
    </dgm:pt>
    <dgm:pt modelId="{662AAFE5-A475-4EE0-9D88-292EEFFC9F0F}" type="pres">
      <dgm:prSet presAssocID="{B953C1CE-0D12-42E3-AFF4-9151C8DE11E9}" presName="hierChild2" presStyleCnt="0"/>
      <dgm:spPr/>
    </dgm:pt>
    <dgm:pt modelId="{EDCAA22C-10FD-4649-94EB-CA7CD0BF8118}" type="pres">
      <dgm:prSet presAssocID="{70B12EB3-9E4F-4935-A669-F6F5BBBEDC5A}" presName="Name37" presStyleLbl="parChTrans1D2" presStyleIdx="0" presStyleCnt="4"/>
      <dgm:spPr/>
      <dgm:t>
        <a:bodyPr/>
        <a:lstStyle/>
        <a:p>
          <a:endParaRPr lang="zh-TW" altLang="en-US"/>
        </a:p>
      </dgm:t>
    </dgm:pt>
    <dgm:pt modelId="{E7EBC34A-CA25-43F4-90BB-BB31752F9A40}" type="pres">
      <dgm:prSet presAssocID="{4471A608-2B45-4A1B-B8BE-942CF5350727}" presName="hierRoot2" presStyleCnt="0">
        <dgm:presLayoutVars>
          <dgm:hierBranch val="init"/>
        </dgm:presLayoutVars>
      </dgm:prSet>
      <dgm:spPr/>
    </dgm:pt>
    <dgm:pt modelId="{5BDEC9BE-75C5-40D5-A68D-13139EA4261D}" type="pres">
      <dgm:prSet presAssocID="{4471A608-2B45-4A1B-B8BE-942CF5350727}" presName="rootComposite" presStyleCnt="0"/>
      <dgm:spPr/>
    </dgm:pt>
    <dgm:pt modelId="{9684F891-1A49-4BE5-BCEB-77B49CC822AF}" type="pres">
      <dgm:prSet presAssocID="{4471A608-2B45-4A1B-B8BE-942CF5350727}" presName="rootText" presStyleLbl="node2" presStyleIdx="0" presStyleCnt="4">
        <dgm:presLayoutVars>
          <dgm:chPref val="3"/>
        </dgm:presLayoutVars>
      </dgm:prSet>
      <dgm:spPr/>
      <dgm:t>
        <a:bodyPr/>
        <a:lstStyle/>
        <a:p>
          <a:endParaRPr lang="zh-TW" altLang="en-US"/>
        </a:p>
      </dgm:t>
    </dgm:pt>
    <dgm:pt modelId="{852A9B50-6DF9-4491-A1D8-4C77B615C764}" type="pres">
      <dgm:prSet presAssocID="{4471A608-2B45-4A1B-B8BE-942CF5350727}" presName="rootConnector" presStyleLbl="node2" presStyleIdx="0" presStyleCnt="4"/>
      <dgm:spPr/>
      <dgm:t>
        <a:bodyPr/>
        <a:lstStyle/>
        <a:p>
          <a:endParaRPr lang="zh-TW" altLang="en-US"/>
        </a:p>
      </dgm:t>
    </dgm:pt>
    <dgm:pt modelId="{DDEECC9B-E733-4123-935A-AF1B9F5585ED}" type="pres">
      <dgm:prSet presAssocID="{4471A608-2B45-4A1B-B8BE-942CF5350727}" presName="hierChild4" presStyleCnt="0"/>
      <dgm:spPr/>
    </dgm:pt>
    <dgm:pt modelId="{B125DCF2-A5AD-4E18-93B7-D7BE85FED0B3}" type="pres">
      <dgm:prSet presAssocID="{4471A608-2B45-4A1B-B8BE-942CF5350727}" presName="hierChild5" presStyleCnt="0"/>
      <dgm:spPr/>
    </dgm:pt>
    <dgm:pt modelId="{546B13CD-2096-4AEC-B66C-C93743A895D0}" type="pres">
      <dgm:prSet presAssocID="{EDDED95E-FAA9-4729-8F41-407ECC38ABEE}" presName="Name37" presStyleLbl="parChTrans1D2" presStyleIdx="1" presStyleCnt="4"/>
      <dgm:spPr/>
      <dgm:t>
        <a:bodyPr/>
        <a:lstStyle/>
        <a:p>
          <a:endParaRPr lang="zh-TW" altLang="en-US"/>
        </a:p>
      </dgm:t>
    </dgm:pt>
    <dgm:pt modelId="{3FB5F08B-9CAF-49F1-878F-79CA4B2CAACE}" type="pres">
      <dgm:prSet presAssocID="{320D373B-94F3-45DD-B1B3-9600C50E37B8}" presName="hierRoot2" presStyleCnt="0">
        <dgm:presLayoutVars>
          <dgm:hierBranch val="init"/>
        </dgm:presLayoutVars>
      </dgm:prSet>
      <dgm:spPr/>
    </dgm:pt>
    <dgm:pt modelId="{37E22130-A2F1-4BCE-B35B-C28907CA9F90}" type="pres">
      <dgm:prSet presAssocID="{320D373B-94F3-45DD-B1B3-9600C50E37B8}" presName="rootComposite" presStyleCnt="0"/>
      <dgm:spPr/>
    </dgm:pt>
    <dgm:pt modelId="{F272EF8C-4FA0-49CE-BE8E-8BAF4B36DEA0}" type="pres">
      <dgm:prSet presAssocID="{320D373B-94F3-45DD-B1B3-9600C50E37B8}" presName="rootText" presStyleLbl="node2" presStyleIdx="1" presStyleCnt="4">
        <dgm:presLayoutVars>
          <dgm:chPref val="3"/>
        </dgm:presLayoutVars>
      </dgm:prSet>
      <dgm:spPr/>
      <dgm:t>
        <a:bodyPr/>
        <a:lstStyle/>
        <a:p>
          <a:endParaRPr lang="zh-TW" altLang="en-US"/>
        </a:p>
      </dgm:t>
    </dgm:pt>
    <dgm:pt modelId="{C61D0B1E-B63E-4DC6-92C7-78093397959C}" type="pres">
      <dgm:prSet presAssocID="{320D373B-94F3-45DD-B1B3-9600C50E37B8}" presName="rootConnector" presStyleLbl="node2" presStyleIdx="1" presStyleCnt="4"/>
      <dgm:spPr/>
      <dgm:t>
        <a:bodyPr/>
        <a:lstStyle/>
        <a:p>
          <a:endParaRPr lang="zh-TW" altLang="en-US"/>
        </a:p>
      </dgm:t>
    </dgm:pt>
    <dgm:pt modelId="{2913578C-928F-432F-8ADB-E640DA753FB1}" type="pres">
      <dgm:prSet presAssocID="{320D373B-94F3-45DD-B1B3-9600C50E37B8}" presName="hierChild4" presStyleCnt="0"/>
      <dgm:spPr/>
    </dgm:pt>
    <dgm:pt modelId="{C4054172-4AF3-4D6F-9D5B-3259A9380F13}" type="pres">
      <dgm:prSet presAssocID="{320D373B-94F3-45DD-B1B3-9600C50E37B8}" presName="hierChild5" presStyleCnt="0"/>
      <dgm:spPr/>
    </dgm:pt>
    <dgm:pt modelId="{5A4E6675-FBE2-40BB-A8C6-D304EAB3653A}" type="pres">
      <dgm:prSet presAssocID="{35DAF425-6446-43D8-9220-833A27EF46CC}" presName="Name37" presStyleLbl="parChTrans1D2" presStyleIdx="2" presStyleCnt="4"/>
      <dgm:spPr/>
      <dgm:t>
        <a:bodyPr/>
        <a:lstStyle/>
        <a:p>
          <a:endParaRPr lang="zh-TW" altLang="en-US"/>
        </a:p>
      </dgm:t>
    </dgm:pt>
    <dgm:pt modelId="{2F7E2545-83A7-4482-A40B-22E5BA9A099C}" type="pres">
      <dgm:prSet presAssocID="{C04CD928-BAB5-4ADE-B6C2-6B2DFB9EAC88}" presName="hierRoot2" presStyleCnt="0">
        <dgm:presLayoutVars>
          <dgm:hierBranch val="init"/>
        </dgm:presLayoutVars>
      </dgm:prSet>
      <dgm:spPr/>
    </dgm:pt>
    <dgm:pt modelId="{91F7CA69-446D-4D2B-9168-3FF29C9C8A0F}" type="pres">
      <dgm:prSet presAssocID="{C04CD928-BAB5-4ADE-B6C2-6B2DFB9EAC88}" presName="rootComposite" presStyleCnt="0"/>
      <dgm:spPr/>
    </dgm:pt>
    <dgm:pt modelId="{1F9BD390-C0F3-41D8-ADF1-4F0F9633DB17}" type="pres">
      <dgm:prSet presAssocID="{C04CD928-BAB5-4ADE-B6C2-6B2DFB9EAC88}" presName="rootText" presStyleLbl="node2" presStyleIdx="2" presStyleCnt="4">
        <dgm:presLayoutVars>
          <dgm:chPref val="3"/>
        </dgm:presLayoutVars>
      </dgm:prSet>
      <dgm:spPr/>
      <dgm:t>
        <a:bodyPr/>
        <a:lstStyle/>
        <a:p>
          <a:endParaRPr lang="zh-TW" altLang="en-US"/>
        </a:p>
      </dgm:t>
    </dgm:pt>
    <dgm:pt modelId="{072AD623-D52C-4A10-9F6C-74587834D0C4}" type="pres">
      <dgm:prSet presAssocID="{C04CD928-BAB5-4ADE-B6C2-6B2DFB9EAC88}" presName="rootConnector" presStyleLbl="node2" presStyleIdx="2" presStyleCnt="4"/>
      <dgm:spPr/>
      <dgm:t>
        <a:bodyPr/>
        <a:lstStyle/>
        <a:p>
          <a:endParaRPr lang="zh-TW" altLang="en-US"/>
        </a:p>
      </dgm:t>
    </dgm:pt>
    <dgm:pt modelId="{2EFFA726-BA46-43F8-9CED-2D38A13622AC}" type="pres">
      <dgm:prSet presAssocID="{C04CD928-BAB5-4ADE-B6C2-6B2DFB9EAC88}" presName="hierChild4" presStyleCnt="0"/>
      <dgm:spPr/>
    </dgm:pt>
    <dgm:pt modelId="{F2AE0B09-C4D4-42A0-BA8A-6865E65C520B}" type="pres">
      <dgm:prSet presAssocID="{C04CD928-BAB5-4ADE-B6C2-6B2DFB9EAC88}" presName="hierChild5" presStyleCnt="0"/>
      <dgm:spPr/>
    </dgm:pt>
    <dgm:pt modelId="{EA3C8569-0127-478E-9A3D-2379AF59AE2A}" type="pres">
      <dgm:prSet presAssocID="{DF2CF2FF-D2F8-4B8B-8402-00EB2093103A}" presName="Name37" presStyleLbl="parChTrans1D2" presStyleIdx="3" presStyleCnt="4"/>
      <dgm:spPr/>
      <dgm:t>
        <a:bodyPr/>
        <a:lstStyle/>
        <a:p>
          <a:endParaRPr lang="zh-TW" altLang="en-US"/>
        </a:p>
      </dgm:t>
    </dgm:pt>
    <dgm:pt modelId="{EC751A02-88C3-4B18-8D8D-AE64144D0043}" type="pres">
      <dgm:prSet presAssocID="{9AFAE98A-2E17-4171-8092-F31AD28D7C58}" presName="hierRoot2" presStyleCnt="0">
        <dgm:presLayoutVars>
          <dgm:hierBranch val="init"/>
        </dgm:presLayoutVars>
      </dgm:prSet>
      <dgm:spPr/>
    </dgm:pt>
    <dgm:pt modelId="{C1A50C62-5FCF-44B2-9CA0-E0ADAA7E0364}" type="pres">
      <dgm:prSet presAssocID="{9AFAE98A-2E17-4171-8092-F31AD28D7C58}" presName="rootComposite" presStyleCnt="0"/>
      <dgm:spPr/>
    </dgm:pt>
    <dgm:pt modelId="{4B2C5FA5-ADBB-470E-9C96-DBE76911D960}" type="pres">
      <dgm:prSet presAssocID="{9AFAE98A-2E17-4171-8092-F31AD28D7C58}" presName="rootText" presStyleLbl="node2" presStyleIdx="3" presStyleCnt="4">
        <dgm:presLayoutVars>
          <dgm:chPref val="3"/>
        </dgm:presLayoutVars>
      </dgm:prSet>
      <dgm:spPr/>
      <dgm:t>
        <a:bodyPr/>
        <a:lstStyle/>
        <a:p>
          <a:endParaRPr lang="zh-TW" altLang="en-US"/>
        </a:p>
      </dgm:t>
    </dgm:pt>
    <dgm:pt modelId="{B3E1E04D-62AC-4CDC-BA42-5D6F10F10F2A}" type="pres">
      <dgm:prSet presAssocID="{9AFAE98A-2E17-4171-8092-F31AD28D7C58}" presName="rootConnector" presStyleLbl="node2" presStyleIdx="3" presStyleCnt="4"/>
      <dgm:spPr/>
      <dgm:t>
        <a:bodyPr/>
        <a:lstStyle/>
        <a:p>
          <a:endParaRPr lang="zh-TW" altLang="en-US"/>
        </a:p>
      </dgm:t>
    </dgm:pt>
    <dgm:pt modelId="{83B9D159-EAD0-41A5-A7F9-BD7D421BC2FB}" type="pres">
      <dgm:prSet presAssocID="{9AFAE98A-2E17-4171-8092-F31AD28D7C58}" presName="hierChild4" presStyleCnt="0"/>
      <dgm:spPr/>
    </dgm:pt>
    <dgm:pt modelId="{04CEC2D1-E01A-407C-8F0A-5DBD73F370DC}" type="pres">
      <dgm:prSet presAssocID="{9AFAE98A-2E17-4171-8092-F31AD28D7C58}" presName="hierChild5" presStyleCnt="0"/>
      <dgm:spPr/>
    </dgm:pt>
    <dgm:pt modelId="{B8F34FA4-0E43-4AA8-929B-FF82EDC02301}" type="pres">
      <dgm:prSet presAssocID="{B953C1CE-0D12-42E3-AFF4-9151C8DE11E9}" presName="hierChild3" presStyleCnt="0"/>
      <dgm:spPr/>
    </dgm:pt>
  </dgm:ptLst>
  <dgm:cxnLst>
    <dgm:cxn modelId="{E3E8B844-A562-4943-A6D3-D3B4766485DD}" srcId="{B953C1CE-0D12-42E3-AFF4-9151C8DE11E9}" destId="{9AFAE98A-2E17-4171-8092-F31AD28D7C58}" srcOrd="3" destOrd="0" parTransId="{DF2CF2FF-D2F8-4B8B-8402-00EB2093103A}" sibTransId="{22470669-2C23-4AC9-806E-246307AD3AB5}"/>
    <dgm:cxn modelId="{8E525DFE-122A-47EB-9138-9334A0761327}" type="presOf" srcId="{B953C1CE-0D12-42E3-AFF4-9151C8DE11E9}" destId="{BF714565-DFC1-4747-9F6B-FDF2C954014E}" srcOrd="0" destOrd="0" presId="urn:microsoft.com/office/officeart/2005/8/layout/orgChart1"/>
    <dgm:cxn modelId="{99233129-8CCA-454C-B8DF-BAF4FBA39F1C}" type="presOf" srcId="{B953C1CE-0D12-42E3-AFF4-9151C8DE11E9}" destId="{F0D66F49-7A59-4C04-8E32-1540454C8CFC}" srcOrd="1" destOrd="0" presId="urn:microsoft.com/office/officeart/2005/8/layout/orgChart1"/>
    <dgm:cxn modelId="{C5B52FD2-4D2F-43E0-8D56-CF4C2927DD86}" type="presOf" srcId="{4471A608-2B45-4A1B-B8BE-942CF5350727}" destId="{9684F891-1A49-4BE5-BCEB-77B49CC822AF}" srcOrd="0" destOrd="0" presId="urn:microsoft.com/office/officeart/2005/8/layout/orgChart1"/>
    <dgm:cxn modelId="{C91A2067-1DED-4F23-BCD6-0D2434918D4B}" type="presOf" srcId="{7BFB40BD-C5B1-4709-A488-64F2B9E38CE6}" destId="{DA7A79C4-9972-48E8-B938-A31C599FED82}" srcOrd="0" destOrd="0" presId="urn:microsoft.com/office/officeart/2005/8/layout/orgChart1"/>
    <dgm:cxn modelId="{01360CD9-17A7-43F7-A919-29E3E3E9AB56}" srcId="{B953C1CE-0D12-42E3-AFF4-9151C8DE11E9}" destId="{4471A608-2B45-4A1B-B8BE-942CF5350727}" srcOrd="0" destOrd="0" parTransId="{70B12EB3-9E4F-4935-A669-F6F5BBBEDC5A}" sibTransId="{7CBDE0DC-97FF-41A6-9DEF-1D5BCB120416}"/>
    <dgm:cxn modelId="{FD482650-E663-4773-9F56-D4BE29885D3D}" srcId="{7BFB40BD-C5B1-4709-A488-64F2B9E38CE6}" destId="{B953C1CE-0D12-42E3-AFF4-9151C8DE11E9}" srcOrd="0" destOrd="0" parTransId="{E331C866-61CB-4DD9-A585-9836CF2FEED8}" sibTransId="{99DE9727-BC74-41D0-B57E-EBC7D3BD10C1}"/>
    <dgm:cxn modelId="{F4484DF1-2AD7-4AB4-BEC3-B86A93D83641}" type="presOf" srcId="{320D373B-94F3-45DD-B1B3-9600C50E37B8}" destId="{C61D0B1E-B63E-4DC6-92C7-78093397959C}" srcOrd="1" destOrd="0" presId="urn:microsoft.com/office/officeart/2005/8/layout/orgChart1"/>
    <dgm:cxn modelId="{E97D559E-ACCC-48BB-A9BD-F67F6CC3B14C}" srcId="{B953C1CE-0D12-42E3-AFF4-9151C8DE11E9}" destId="{C04CD928-BAB5-4ADE-B6C2-6B2DFB9EAC88}" srcOrd="2" destOrd="0" parTransId="{35DAF425-6446-43D8-9220-833A27EF46CC}" sibTransId="{FD96DCCF-A6B9-41C4-896E-45689C3055C6}"/>
    <dgm:cxn modelId="{6DACFF6E-688F-4B05-9910-BD5E30A7B849}" type="presOf" srcId="{EDDED95E-FAA9-4729-8F41-407ECC38ABEE}" destId="{546B13CD-2096-4AEC-B66C-C93743A895D0}" srcOrd="0" destOrd="0" presId="urn:microsoft.com/office/officeart/2005/8/layout/orgChart1"/>
    <dgm:cxn modelId="{614999FF-11FB-4C71-9E70-01FA08A9BFBB}" type="presOf" srcId="{9AFAE98A-2E17-4171-8092-F31AD28D7C58}" destId="{B3E1E04D-62AC-4CDC-BA42-5D6F10F10F2A}" srcOrd="1" destOrd="0" presId="urn:microsoft.com/office/officeart/2005/8/layout/orgChart1"/>
    <dgm:cxn modelId="{91419FEA-52B2-4489-AA5E-4DE4F91E296B}" type="presOf" srcId="{9AFAE98A-2E17-4171-8092-F31AD28D7C58}" destId="{4B2C5FA5-ADBB-470E-9C96-DBE76911D960}" srcOrd="0" destOrd="0" presId="urn:microsoft.com/office/officeart/2005/8/layout/orgChart1"/>
    <dgm:cxn modelId="{298C005A-C545-4A35-A77E-9157811BB598}" type="presOf" srcId="{C04CD928-BAB5-4ADE-B6C2-6B2DFB9EAC88}" destId="{1F9BD390-C0F3-41D8-ADF1-4F0F9633DB17}" srcOrd="0" destOrd="0" presId="urn:microsoft.com/office/officeart/2005/8/layout/orgChart1"/>
    <dgm:cxn modelId="{4BBD8EFA-2F34-4150-99CD-4BA599A3A594}" type="presOf" srcId="{DF2CF2FF-D2F8-4B8B-8402-00EB2093103A}" destId="{EA3C8569-0127-478E-9A3D-2379AF59AE2A}" srcOrd="0" destOrd="0" presId="urn:microsoft.com/office/officeart/2005/8/layout/orgChart1"/>
    <dgm:cxn modelId="{6BAFC17B-BC7A-461C-AC2B-8D9DEAFC0699}" type="presOf" srcId="{4471A608-2B45-4A1B-B8BE-942CF5350727}" destId="{852A9B50-6DF9-4491-A1D8-4C77B615C764}" srcOrd="1" destOrd="0" presId="urn:microsoft.com/office/officeart/2005/8/layout/orgChart1"/>
    <dgm:cxn modelId="{72B08FB5-78D8-4F85-B064-08D8577BEFF0}" type="presOf" srcId="{C04CD928-BAB5-4ADE-B6C2-6B2DFB9EAC88}" destId="{072AD623-D52C-4A10-9F6C-74587834D0C4}" srcOrd="1" destOrd="0" presId="urn:microsoft.com/office/officeart/2005/8/layout/orgChart1"/>
    <dgm:cxn modelId="{983F2F7C-F50B-47B0-9A40-4A9ED23334D9}" type="presOf" srcId="{70B12EB3-9E4F-4935-A669-F6F5BBBEDC5A}" destId="{EDCAA22C-10FD-4649-94EB-CA7CD0BF8118}" srcOrd="0" destOrd="0" presId="urn:microsoft.com/office/officeart/2005/8/layout/orgChart1"/>
    <dgm:cxn modelId="{E6DBBBE6-1C31-42EF-BC6B-687F79CBCD00}" srcId="{B953C1CE-0D12-42E3-AFF4-9151C8DE11E9}" destId="{320D373B-94F3-45DD-B1B3-9600C50E37B8}" srcOrd="1" destOrd="0" parTransId="{EDDED95E-FAA9-4729-8F41-407ECC38ABEE}" sibTransId="{A84D7608-D04A-4C0C-B09C-58E22E099A3E}"/>
    <dgm:cxn modelId="{755B24FC-6DBD-4181-B2DD-753E4B889F3A}" type="presOf" srcId="{35DAF425-6446-43D8-9220-833A27EF46CC}" destId="{5A4E6675-FBE2-40BB-A8C6-D304EAB3653A}" srcOrd="0" destOrd="0" presId="urn:microsoft.com/office/officeart/2005/8/layout/orgChart1"/>
    <dgm:cxn modelId="{7B2FD58C-A046-409D-B1EF-170925423F79}" type="presOf" srcId="{320D373B-94F3-45DD-B1B3-9600C50E37B8}" destId="{F272EF8C-4FA0-49CE-BE8E-8BAF4B36DEA0}" srcOrd="0" destOrd="0" presId="urn:microsoft.com/office/officeart/2005/8/layout/orgChart1"/>
    <dgm:cxn modelId="{465C2A2B-7F26-40C9-A290-4F7C625ACF75}" type="presParOf" srcId="{DA7A79C4-9972-48E8-B938-A31C599FED82}" destId="{7C771E08-7A58-4283-8D33-8F986FEEF5DE}" srcOrd="0" destOrd="0" presId="urn:microsoft.com/office/officeart/2005/8/layout/orgChart1"/>
    <dgm:cxn modelId="{6C26897F-49C8-41C3-8161-700449327717}" type="presParOf" srcId="{7C771E08-7A58-4283-8D33-8F986FEEF5DE}" destId="{A83180EE-DD46-4F7B-84C8-814237A28904}" srcOrd="0" destOrd="0" presId="urn:microsoft.com/office/officeart/2005/8/layout/orgChart1"/>
    <dgm:cxn modelId="{2547BA4E-0D41-4EC3-B4D4-7C8C82B3E8BC}" type="presParOf" srcId="{A83180EE-DD46-4F7B-84C8-814237A28904}" destId="{BF714565-DFC1-4747-9F6B-FDF2C954014E}" srcOrd="0" destOrd="0" presId="urn:microsoft.com/office/officeart/2005/8/layout/orgChart1"/>
    <dgm:cxn modelId="{5CD4214F-1614-4E67-A444-17F9AB73EA28}" type="presParOf" srcId="{A83180EE-DD46-4F7B-84C8-814237A28904}" destId="{F0D66F49-7A59-4C04-8E32-1540454C8CFC}" srcOrd="1" destOrd="0" presId="urn:microsoft.com/office/officeart/2005/8/layout/orgChart1"/>
    <dgm:cxn modelId="{BC25C9B4-F4A8-4258-AB20-CFC6710D188B}" type="presParOf" srcId="{7C771E08-7A58-4283-8D33-8F986FEEF5DE}" destId="{662AAFE5-A475-4EE0-9D88-292EEFFC9F0F}" srcOrd="1" destOrd="0" presId="urn:microsoft.com/office/officeart/2005/8/layout/orgChart1"/>
    <dgm:cxn modelId="{E1A5CB18-9FFF-45D2-BC72-8FEBA0610FE1}" type="presParOf" srcId="{662AAFE5-A475-4EE0-9D88-292EEFFC9F0F}" destId="{EDCAA22C-10FD-4649-94EB-CA7CD0BF8118}" srcOrd="0" destOrd="0" presId="urn:microsoft.com/office/officeart/2005/8/layout/orgChart1"/>
    <dgm:cxn modelId="{B0650277-6219-41C5-9222-AA7018BF9843}" type="presParOf" srcId="{662AAFE5-A475-4EE0-9D88-292EEFFC9F0F}" destId="{E7EBC34A-CA25-43F4-90BB-BB31752F9A40}" srcOrd="1" destOrd="0" presId="urn:microsoft.com/office/officeart/2005/8/layout/orgChart1"/>
    <dgm:cxn modelId="{24C90941-09AF-49DB-AE1D-2609379CEB33}" type="presParOf" srcId="{E7EBC34A-CA25-43F4-90BB-BB31752F9A40}" destId="{5BDEC9BE-75C5-40D5-A68D-13139EA4261D}" srcOrd="0" destOrd="0" presId="urn:microsoft.com/office/officeart/2005/8/layout/orgChart1"/>
    <dgm:cxn modelId="{7BC9C0FF-2EEF-4A09-BB9C-77C78A5E9E8B}" type="presParOf" srcId="{5BDEC9BE-75C5-40D5-A68D-13139EA4261D}" destId="{9684F891-1A49-4BE5-BCEB-77B49CC822AF}" srcOrd="0" destOrd="0" presId="urn:microsoft.com/office/officeart/2005/8/layout/orgChart1"/>
    <dgm:cxn modelId="{0B33430E-27BE-4ACE-9C91-26A7E755B261}" type="presParOf" srcId="{5BDEC9BE-75C5-40D5-A68D-13139EA4261D}" destId="{852A9B50-6DF9-4491-A1D8-4C77B615C764}" srcOrd="1" destOrd="0" presId="urn:microsoft.com/office/officeart/2005/8/layout/orgChart1"/>
    <dgm:cxn modelId="{BFB85173-EE4E-4EA2-A001-6B2A711E44CC}" type="presParOf" srcId="{E7EBC34A-CA25-43F4-90BB-BB31752F9A40}" destId="{DDEECC9B-E733-4123-935A-AF1B9F5585ED}" srcOrd="1" destOrd="0" presId="urn:microsoft.com/office/officeart/2005/8/layout/orgChart1"/>
    <dgm:cxn modelId="{511ED45E-7695-44E3-9166-3B5FF1AD101B}" type="presParOf" srcId="{E7EBC34A-CA25-43F4-90BB-BB31752F9A40}" destId="{B125DCF2-A5AD-4E18-93B7-D7BE85FED0B3}" srcOrd="2" destOrd="0" presId="urn:microsoft.com/office/officeart/2005/8/layout/orgChart1"/>
    <dgm:cxn modelId="{E80960BB-61B5-400F-8CE8-B1D848726BCE}" type="presParOf" srcId="{662AAFE5-A475-4EE0-9D88-292EEFFC9F0F}" destId="{546B13CD-2096-4AEC-B66C-C93743A895D0}" srcOrd="2" destOrd="0" presId="urn:microsoft.com/office/officeart/2005/8/layout/orgChart1"/>
    <dgm:cxn modelId="{ABFEB14A-F0E7-48E5-8F91-0FEFAADEE1E9}" type="presParOf" srcId="{662AAFE5-A475-4EE0-9D88-292EEFFC9F0F}" destId="{3FB5F08B-9CAF-49F1-878F-79CA4B2CAACE}" srcOrd="3" destOrd="0" presId="urn:microsoft.com/office/officeart/2005/8/layout/orgChart1"/>
    <dgm:cxn modelId="{EBEFEC12-322D-402C-A388-9D5F16DA400E}" type="presParOf" srcId="{3FB5F08B-9CAF-49F1-878F-79CA4B2CAACE}" destId="{37E22130-A2F1-4BCE-B35B-C28907CA9F90}" srcOrd="0" destOrd="0" presId="urn:microsoft.com/office/officeart/2005/8/layout/orgChart1"/>
    <dgm:cxn modelId="{10DF7F8E-6289-4845-9872-379BD3E511CB}" type="presParOf" srcId="{37E22130-A2F1-4BCE-B35B-C28907CA9F90}" destId="{F272EF8C-4FA0-49CE-BE8E-8BAF4B36DEA0}" srcOrd="0" destOrd="0" presId="urn:microsoft.com/office/officeart/2005/8/layout/orgChart1"/>
    <dgm:cxn modelId="{7C03443C-3F49-4148-9639-226A195B2F11}" type="presParOf" srcId="{37E22130-A2F1-4BCE-B35B-C28907CA9F90}" destId="{C61D0B1E-B63E-4DC6-92C7-78093397959C}" srcOrd="1" destOrd="0" presId="urn:microsoft.com/office/officeart/2005/8/layout/orgChart1"/>
    <dgm:cxn modelId="{6D58BCCA-147E-423B-8E90-63D6D92A7B33}" type="presParOf" srcId="{3FB5F08B-9CAF-49F1-878F-79CA4B2CAACE}" destId="{2913578C-928F-432F-8ADB-E640DA753FB1}" srcOrd="1" destOrd="0" presId="urn:microsoft.com/office/officeart/2005/8/layout/orgChart1"/>
    <dgm:cxn modelId="{167264A3-D457-432B-ADE5-41135DA32DAE}" type="presParOf" srcId="{3FB5F08B-9CAF-49F1-878F-79CA4B2CAACE}" destId="{C4054172-4AF3-4D6F-9D5B-3259A9380F13}" srcOrd="2" destOrd="0" presId="urn:microsoft.com/office/officeart/2005/8/layout/orgChart1"/>
    <dgm:cxn modelId="{AFE7CE85-E030-4250-B67F-2DC830FE63C3}" type="presParOf" srcId="{662AAFE5-A475-4EE0-9D88-292EEFFC9F0F}" destId="{5A4E6675-FBE2-40BB-A8C6-D304EAB3653A}" srcOrd="4" destOrd="0" presId="urn:microsoft.com/office/officeart/2005/8/layout/orgChart1"/>
    <dgm:cxn modelId="{FD3A0BC3-3CCC-4B0E-A6BC-DBCF500BAEAD}" type="presParOf" srcId="{662AAFE5-A475-4EE0-9D88-292EEFFC9F0F}" destId="{2F7E2545-83A7-4482-A40B-22E5BA9A099C}" srcOrd="5" destOrd="0" presId="urn:microsoft.com/office/officeart/2005/8/layout/orgChart1"/>
    <dgm:cxn modelId="{A7E7919B-BDC5-4391-AA85-FAA4DEE4C256}" type="presParOf" srcId="{2F7E2545-83A7-4482-A40B-22E5BA9A099C}" destId="{91F7CA69-446D-4D2B-9168-3FF29C9C8A0F}" srcOrd="0" destOrd="0" presId="urn:microsoft.com/office/officeart/2005/8/layout/orgChart1"/>
    <dgm:cxn modelId="{4985DFD7-877B-4D55-B62E-EFCB08ACCD81}" type="presParOf" srcId="{91F7CA69-446D-4D2B-9168-3FF29C9C8A0F}" destId="{1F9BD390-C0F3-41D8-ADF1-4F0F9633DB17}" srcOrd="0" destOrd="0" presId="urn:microsoft.com/office/officeart/2005/8/layout/orgChart1"/>
    <dgm:cxn modelId="{9ECC24D7-C988-4B9D-AA52-B2D234869F4D}" type="presParOf" srcId="{91F7CA69-446D-4D2B-9168-3FF29C9C8A0F}" destId="{072AD623-D52C-4A10-9F6C-74587834D0C4}" srcOrd="1" destOrd="0" presId="urn:microsoft.com/office/officeart/2005/8/layout/orgChart1"/>
    <dgm:cxn modelId="{83B27908-480C-4ADE-9C00-08B406FACCD5}" type="presParOf" srcId="{2F7E2545-83A7-4482-A40B-22E5BA9A099C}" destId="{2EFFA726-BA46-43F8-9CED-2D38A13622AC}" srcOrd="1" destOrd="0" presId="urn:microsoft.com/office/officeart/2005/8/layout/orgChart1"/>
    <dgm:cxn modelId="{C4C12BFF-C068-4E9B-9E40-8E622BA770A8}" type="presParOf" srcId="{2F7E2545-83A7-4482-A40B-22E5BA9A099C}" destId="{F2AE0B09-C4D4-42A0-BA8A-6865E65C520B}" srcOrd="2" destOrd="0" presId="urn:microsoft.com/office/officeart/2005/8/layout/orgChart1"/>
    <dgm:cxn modelId="{21C0AAE7-82FF-4BCE-BFE4-B58188EF505E}" type="presParOf" srcId="{662AAFE5-A475-4EE0-9D88-292EEFFC9F0F}" destId="{EA3C8569-0127-478E-9A3D-2379AF59AE2A}" srcOrd="6" destOrd="0" presId="urn:microsoft.com/office/officeart/2005/8/layout/orgChart1"/>
    <dgm:cxn modelId="{96BD5D43-3CD2-46A3-89EE-1D2F0961CAA3}" type="presParOf" srcId="{662AAFE5-A475-4EE0-9D88-292EEFFC9F0F}" destId="{EC751A02-88C3-4B18-8D8D-AE64144D0043}" srcOrd="7" destOrd="0" presId="urn:microsoft.com/office/officeart/2005/8/layout/orgChart1"/>
    <dgm:cxn modelId="{677C2A42-2FC0-417F-9464-04D3866827C1}" type="presParOf" srcId="{EC751A02-88C3-4B18-8D8D-AE64144D0043}" destId="{C1A50C62-5FCF-44B2-9CA0-E0ADAA7E0364}" srcOrd="0" destOrd="0" presId="urn:microsoft.com/office/officeart/2005/8/layout/orgChart1"/>
    <dgm:cxn modelId="{787EFA5E-0FE7-4F16-9740-B05D1D4F65A5}" type="presParOf" srcId="{C1A50C62-5FCF-44B2-9CA0-E0ADAA7E0364}" destId="{4B2C5FA5-ADBB-470E-9C96-DBE76911D960}" srcOrd="0" destOrd="0" presId="urn:microsoft.com/office/officeart/2005/8/layout/orgChart1"/>
    <dgm:cxn modelId="{16AA0803-C59B-44C4-BC43-888AB4DD762B}" type="presParOf" srcId="{C1A50C62-5FCF-44B2-9CA0-E0ADAA7E0364}" destId="{B3E1E04D-62AC-4CDC-BA42-5D6F10F10F2A}" srcOrd="1" destOrd="0" presId="urn:microsoft.com/office/officeart/2005/8/layout/orgChart1"/>
    <dgm:cxn modelId="{2E811356-F0D0-4B14-A4B7-14B72D0D95C7}" type="presParOf" srcId="{EC751A02-88C3-4B18-8D8D-AE64144D0043}" destId="{83B9D159-EAD0-41A5-A7F9-BD7D421BC2FB}" srcOrd="1" destOrd="0" presId="urn:microsoft.com/office/officeart/2005/8/layout/orgChart1"/>
    <dgm:cxn modelId="{E9CBD065-C6F1-4422-B622-91661DCA1C6B}" type="presParOf" srcId="{EC751A02-88C3-4B18-8D8D-AE64144D0043}" destId="{04CEC2D1-E01A-407C-8F0A-5DBD73F370DC}" srcOrd="2" destOrd="0" presId="urn:microsoft.com/office/officeart/2005/8/layout/orgChart1"/>
    <dgm:cxn modelId="{A3BEF4D8-F547-4641-B66D-267209696153}" type="presParOf" srcId="{7C771E08-7A58-4283-8D33-8F986FEEF5DE}" destId="{B8F34FA4-0E43-4AA8-929B-FF82EDC02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FB40BD-C5B1-4709-A488-64F2B9E38CE6}" type="doc">
      <dgm:prSet loTypeId="urn:microsoft.com/office/officeart/2005/8/layout/orgChart1" loCatId="hierarchy" qsTypeId="urn:microsoft.com/office/officeart/2005/8/quickstyle/3d7" qsCatId="3D" csTypeId="urn:microsoft.com/office/officeart/2005/8/colors/colorful4" csCatId="colorful" phldr="1"/>
      <dgm:spPr/>
      <dgm:t>
        <a:bodyPr/>
        <a:lstStyle/>
        <a:p>
          <a:endParaRPr lang="zh-TW" altLang="en-US"/>
        </a:p>
      </dgm:t>
    </dgm:pt>
    <dgm:pt modelId="{B953C1CE-0D12-42E3-AFF4-9151C8DE11E9}">
      <dgm:prSet phldrT="[文字]"/>
      <dgm:spPr/>
      <dgm:t>
        <a:bodyPr/>
        <a:lstStyle/>
        <a:p>
          <a:r>
            <a:rPr lang="en-US" altLang="zh-TW" dirty="0" smtClean="0"/>
            <a:t>miscellaneous research</a:t>
          </a:r>
          <a:endParaRPr lang="zh-TW" altLang="en-US" dirty="0"/>
        </a:p>
      </dgm:t>
    </dgm:pt>
    <dgm:pt modelId="{E331C866-61CB-4DD9-A585-9836CF2FEED8}" type="parTrans" cxnId="{FD482650-E663-4773-9F56-D4BE29885D3D}">
      <dgm:prSet/>
      <dgm:spPr/>
      <dgm:t>
        <a:bodyPr/>
        <a:lstStyle/>
        <a:p>
          <a:endParaRPr lang="zh-TW" altLang="en-US"/>
        </a:p>
      </dgm:t>
    </dgm:pt>
    <dgm:pt modelId="{99DE9727-BC74-41D0-B57E-EBC7D3BD10C1}" type="sibTrans" cxnId="{FD482650-E663-4773-9F56-D4BE29885D3D}">
      <dgm:prSet/>
      <dgm:spPr/>
      <dgm:t>
        <a:bodyPr/>
        <a:lstStyle/>
        <a:p>
          <a:endParaRPr lang="zh-TW" altLang="en-US"/>
        </a:p>
      </dgm:t>
    </dgm:pt>
    <dgm:pt modelId="{4471A608-2B45-4A1B-B8BE-942CF5350727}">
      <dgm:prSet phldrT="[文字]"/>
      <dgm:spPr/>
      <dgm:t>
        <a:bodyPr/>
        <a:lstStyle/>
        <a:p>
          <a:r>
            <a:rPr lang="en-US" altLang="en-US" dirty="0" smtClean="0"/>
            <a:t>Modified Bass technique</a:t>
          </a:r>
          <a:r>
            <a:rPr lang="en-US" altLang="zh-TW" dirty="0" smtClean="0"/>
            <a:t>:5</a:t>
          </a:r>
          <a:endParaRPr lang="zh-TW" altLang="en-US" dirty="0"/>
        </a:p>
      </dgm:t>
    </dgm:pt>
    <dgm:pt modelId="{70B12EB3-9E4F-4935-A669-F6F5BBBEDC5A}" type="parTrans" cxnId="{01360CD9-17A7-43F7-A919-29E3E3E9AB56}">
      <dgm:prSet/>
      <dgm:spPr/>
      <dgm:t>
        <a:bodyPr/>
        <a:lstStyle/>
        <a:p>
          <a:endParaRPr lang="zh-TW" altLang="en-US"/>
        </a:p>
      </dgm:t>
    </dgm:pt>
    <dgm:pt modelId="{7CBDE0DC-97FF-41A6-9DEF-1D5BCB120416}" type="sibTrans" cxnId="{01360CD9-17A7-43F7-A919-29E3E3E9AB56}">
      <dgm:prSet/>
      <dgm:spPr/>
      <dgm:t>
        <a:bodyPr/>
        <a:lstStyle/>
        <a:p>
          <a:endParaRPr lang="zh-TW" altLang="en-US"/>
        </a:p>
      </dgm:t>
    </dgm:pt>
    <dgm:pt modelId="{320D373B-94F3-45DD-B1B3-9600C50E37B8}">
      <dgm:prSet phldrT="[文字]"/>
      <dgm:spPr/>
      <dgm:t>
        <a:bodyPr/>
        <a:lstStyle/>
        <a:p>
          <a:r>
            <a:rPr lang="en-US" altLang="en-US" dirty="0" smtClean="0"/>
            <a:t> Bass technique</a:t>
          </a:r>
          <a:r>
            <a:rPr lang="en-US" altLang="zh-TW" dirty="0" smtClean="0"/>
            <a:t>:2</a:t>
          </a:r>
          <a:endParaRPr lang="zh-TW" altLang="en-US" dirty="0"/>
        </a:p>
      </dgm:t>
    </dgm:pt>
    <dgm:pt modelId="{EDDED95E-FAA9-4729-8F41-407ECC38ABEE}" type="parTrans" cxnId="{E6DBBBE6-1C31-42EF-BC6B-687F79CBCD00}">
      <dgm:prSet/>
      <dgm:spPr/>
      <dgm:t>
        <a:bodyPr/>
        <a:lstStyle/>
        <a:p>
          <a:endParaRPr lang="zh-TW" altLang="en-US"/>
        </a:p>
      </dgm:t>
    </dgm:pt>
    <dgm:pt modelId="{A84D7608-D04A-4C0C-B09C-58E22E099A3E}" type="sibTrans" cxnId="{E6DBBBE6-1C31-42EF-BC6B-687F79CBCD00}">
      <dgm:prSet/>
      <dgm:spPr/>
      <dgm:t>
        <a:bodyPr/>
        <a:lstStyle/>
        <a:p>
          <a:endParaRPr lang="zh-TW" altLang="en-US"/>
        </a:p>
      </dgm:t>
    </dgm:pt>
    <dgm:pt modelId="{C04CD928-BAB5-4ADE-B6C2-6B2DFB9EAC88}">
      <dgm:prSet phldrT="[文字]"/>
      <dgm:spPr/>
      <dgm:t>
        <a:bodyPr/>
        <a:lstStyle/>
        <a:p>
          <a:r>
            <a:rPr lang="en-US" altLang="en-US" dirty="0" err="1" smtClean="0"/>
            <a:t>Fones</a:t>
          </a:r>
          <a:r>
            <a:rPr lang="en-US" altLang="en-US" dirty="0" smtClean="0"/>
            <a:t> technique</a:t>
          </a:r>
          <a:r>
            <a:rPr lang="en-US" altLang="zh-TW" dirty="0" smtClean="0"/>
            <a:t>:1</a:t>
          </a:r>
          <a:endParaRPr lang="zh-TW" altLang="en-US" dirty="0"/>
        </a:p>
      </dgm:t>
    </dgm:pt>
    <dgm:pt modelId="{35DAF425-6446-43D8-9220-833A27EF46CC}" type="parTrans" cxnId="{E97D559E-ACCC-48BB-A9BD-F67F6CC3B14C}">
      <dgm:prSet/>
      <dgm:spPr/>
      <dgm:t>
        <a:bodyPr/>
        <a:lstStyle/>
        <a:p>
          <a:endParaRPr lang="zh-TW" altLang="en-US"/>
        </a:p>
      </dgm:t>
    </dgm:pt>
    <dgm:pt modelId="{FD96DCCF-A6B9-41C4-896E-45689C3055C6}" type="sibTrans" cxnId="{E97D559E-ACCC-48BB-A9BD-F67F6CC3B14C}">
      <dgm:prSet/>
      <dgm:spPr/>
      <dgm:t>
        <a:bodyPr/>
        <a:lstStyle/>
        <a:p>
          <a:endParaRPr lang="zh-TW" altLang="en-US"/>
        </a:p>
      </dgm:t>
    </dgm:pt>
    <dgm:pt modelId="{9AFAE98A-2E17-4171-8092-F31AD28D7C58}">
      <dgm:prSet phldrT="[文字]"/>
      <dgm:spPr/>
      <dgm:t>
        <a:bodyPr/>
        <a:lstStyle/>
        <a:p>
          <a:r>
            <a:rPr lang="en-US" altLang="en-US" dirty="0" smtClean="0"/>
            <a:t>the Scrub</a:t>
          </a:r>
          <a:r>
            <a:rPr lang="en-US" altLang="zh-TW" dirty="0" smtClean="0"/>
            <a:t>:1</a:t>
          </a:r>
          <a:endParaRPr lang="zh-TW" altLang="en-US" dirty="0"/>
        </a:p>
      </dgm:t>
    </dgm:pt>
    <dgm:pt modelId="{DF2CF2FF-D2F8-4B8B-8402-00EB2093103A}" type="parTrans" cxnId="{E3E8B844-A562-4943-A6D3-D3B4766485DD}">
      <dgm:prSet/>
      <dgm:spPr/>
      <dgm:t>
        <a:bodyPr/>
        <a:lstStyle/>
        <a:p>
          <a:endParaRPr lang="zh-TW" altLang="en-US"/>
        </a:p>
      </dgm:t>
    </dgm:pt>
    <dgm:pt modelId="{22470669-2C23-4AC9-806E-246307AD3AB5}" type="sibTrans" cxnId="{E3E8B844-A562-4943-A6D3-D3B4766485DD}">
      <dgm:prSet/>
      <dgm:spPr/>
      <dgm:t>
        <a:bodyPr/>
        <a:lstStyle/>
        <a:p>
          <a:endParaRPr lang="zh-TW" altLang="en-US"/>
        </a:p>
      </dgm:t>
    </dgm:pt>
    <dgm:pt modelId="{DA7A79C4-9972-48E8-B938-A31C599FED82}" type="pres">
      <dgm:prSet presAssocID="{7BFB40BD-C5B1-4709-A488-64F2B9E38CE6}" presName="hierChild1" presStyleCnt="0">
        <dgm:presLayoutVars>
          <dgm:orgChart val="1"/>
          <dgm:chPref val="1"/>
          <dgm:dir/>
          <dgm:animOne val="branch"/>
          <dgm:animLvl val="lvl"/>
          <dgm:resizeHandles/>
        </dgm:presLayoutVars>
      </dgm:prSet>
      <dgm:spPr/>
      <dgm:t>
        <a:bodyPr/>
        <a:lstStyle/>
        <a:p>
          <a:endParaRPr lang="zh-TW" altLang="en-US"/>
        </a:p>
      </dgm:t>
    </dgm:pt>
    <dgm:pt modelId="{7C771E08-7A58-4283-8D33-8F986FEEF5DE}" type="pres">
      <dgm:prSet presAssocID="{B953C1CE-0D12-42E3-AFF4-9151C8DE11E9}" presName="hierRoot1" presStyleCnt="0">
        <dgm:presLayoutVars>
          <dgm:hierBranch val="init"/>
        </dgm:presLayoutVars>
      </dgm:prSet>
      <dgm:spPr/>
    </dgm:pt>
    <dgm:pt modelId="{A83180EE-DD46-4F7B-84C8-814237A28904}" type="pres">
      <dgm:prSet presAssocID="{B953C1CE-0D12-42E3-AFF4-9151C8DE11E9}" presName="rootComposite1" presStyleCnt="0"/>
      <dgm:spPr/>
    </dgm:pt>
    <dgm:pt modelId="{BF714565-DFC1-4747-9F6B-FDF2C954014E}" type="pres">
      <dgm:prSet presAssocID="{B953C1CE-0D12-42E3-AFF4-9151C8DE11E9}" presName="rootText1" presStyleLbl="node0" presStyleIdx="0" presStyleCnt="1">
        <dgm:presLayoutVars>
          <dgm:chPref val="3"/>
        </dgm:presLayoutVars>
      </dgm:prSet>
      <dgm:spPr/>
      <dgm:t>
        <a:bodyPr/>
        <a:lstStyle/>
        <a:p>
          <a:endParaRPr lang="zh-TW" altLang="en-US"/>
        </a:p>
      </dgm:t>
    </dgm:pt>
    <dgm:pt modelId="{F0D66F49-7A59-4C04-8E32-1540454C8CFC}" type="pres">
      <dgm:prSet presAssocID="{B953C1CE-0D12-42E3-AFF4-9151C8DE11E9}" presName="rootConnector1" presStyleLbl="node1" presStyleIdx="0" presStyleCnt="0"/>
      <dgm:spPr/>
      <dgm:t>
        <a:bodyPr/>
        <a:lstStyle/>
        <a:p>
          <a:endParaRPr lang="zh-TW" altLang="en-US"/>
        </a:p>
      </dgm:t>
    </dgm:pt>
    <dgm:pt modelId="{662AAFE5-A475-4EE0-9D88-292EEFFC9F0F}" type="pres">
      <dgm:prSet presAssocID="{B953C1CE-0D12-42E3-AFF4-9151C8DE11E9}" presName="hierChild2" presStyleCnt="0"/>
      <dgm:spPr/>
    </dgm:pt>
    <dgm:pt modelId="{EDCAA22C-10FD-4649-94EB-CA7CD0BF8118}" type="pres">
      <dgm:prSet presAssocID="{70B12EB3-9E4F-4935-A669-F6F5BBBEDC5A}" presName="Name37" presStyleLbl="parChTrans1D2" presStyleIdx="0" presStyleCnt="4"/>
      <dgm:spPr/>
      <dgm:t>
        <a:bodyPr/>
        <a:lstStyle/>
        <a:p>
          <a:endParaRPr lang="zh-TW" altLang="en-US"/>
        </a:p>
      </dgm:t>
    </dgm:pt>
    <dgm:pt modelId="{E7EBC34A-CA25-43F4-90BB-BB31752F9A40}" type="pres">
      <dgm:prSet presAssocID="{4471A608-2B45-4A1B-B8BE-942CF5350727}" presName="hierRoot2" presStyleCnt="0">
        <dgm:presLayoutVars>
          <dgm:hierBranch val="init"/>
        </dgm:presLayoutVars>
      </dgm:prSet>
      <dgm:spPr/>
    </dgm:pt>
    <dgm:pt modelId="{5BDEC9BE-75C5-40D5-A68D-13139EA4261D}" type="pres">
      <dgm:prSet presAssocID="{4471A608-2B45-4A1B-B8BE-942CF5350727}" presName="rootComposite" presStyleCnt="0"/>
      <dgm:spPr/>
    </dgm:pt>
    <dgm:pt modelId="{9684F891-1A49-4BE5-BCEB-77B49CC822AF}" type="pres">
      <dgm:prSet presAssocID="{4471A608-2B45-4A1B-B8BE-942CF5350727}" presName="rootText" presStyleLbl="node2" presStyleIdx="0" presStyleCnt="4">
        <dgm:presLayoutVars>
          <dgm:chPref val="3"/>
        </dgm:presLayoutVars>
      </dgm:prSet>
      <dgm:spPr/>
      <dgm:t>
        <a:bodyPr/>
        <a:lstStyle/>
        <a:p>
          <a:endParaRPr lang="zh-TW" altLang="en-US"/>
        </a:p>
      </dgm:t>
    </dgm:pt>
    <dgm:pt modelId="{852A9B50-6DF9-4491-A1D8-4C77B615C764}" type="pres">
      <dgm:prSet presAssocID="{4471A608-2B45-4A1B-B8BE-942CF5350727}" presName="rootConnector" presStyleLbl="node2" presStyleIdx="0" presStyleCnt="4"/>
      <dgm:spPr/>
      <dgm:t>
        <a:bodyPr/>
        <a:lstStyle/>
        <a:p>
          <a:endParaRPr lang="zh-TW" altLang="en-US"/>
        </a:p>
      </dgm:t>
    </dgm:pt>
    <dgm:pt modelId="{DDEECC9B-E733-4123-935A-AF1B9F5585ED}" type="pres">
      <dgm:prSet presAssocID="{4471A608-2B45-4A1B-B8BE-942CF5350727}" presName="hierChild4" presStyleCnt="0"/>
      <dgm:spPr/>
    </dgm:pt>
    <dgm:pt modelId="{B125DCF2-A5AD-4E18-93B7-D7BE85FED0B3}" type="pres">
      <dgm:prSet presAssocID="{4471A608-2B45-4A1B-B8BE-942CF5350727}" presName="hierChild5" presStyleCnt="0"/>
      <dgm:spPr/>
    </dgm:pt>
    <dgm:pt modelId="{546B13CD-2096-4AEC-B66C-C93743A895D0}" type="pres">
      <dgm:prSet presAssocID="{EDDED95E-FAA9-4729-8F41-407ECC38ABEE}" presName="Name37" presStyleLbl="parChTrans1D2" presStyleIdx="1" presStyleCnt="4"/>
      <dgm:spPr/>
      <dgm:t>
        <a:bodyPr/>
        <a:lstStyle/>
        <a:p>
          <a:endParaRPr lang="zh-TW" altLang="en-US"/>
        </a:p>
      </dgm:t>
    </dgm:pt>
    <dgm:pt modelId="{3FB5F08B-9CAF-49F1-878F-79CA4B2CAACE}" type="pres">
      <dgm:prSet presAssocID="{320D373B-94F3-45DD-B1B3-9600C50E37B8}" presName="hierRoot2" presStyleCnt="0">
        <dgm:presLayoutVars>
          <dgm:hierBranch val="init"/>
        </dgm:presLayoutVars>
      </dgm:prSet>
      <dgm:spPr/>
    </dgm:pt>
    <dgm:pt modelId="{37E22130-A2F1-4BCE-B35B-C28907CA9F90}" type="pres">
      <dgm:prSet presAssocID="{320D373B-94F3-45DD-B1B3-9600C50E37B8}" presName="rootComposite" presStyleCnt="0"/>
      <dgm:spPr/>
    </dgm:pt>
    <dgm:pt modelId="{F272EF8C-4FA0-49CE-BE8E-8BAF4B36DEA0}" type="pres">
      <dgm:prSet presAssocID="{320D373B-94F3-45DD-B1B3-9600C50E37B8}" presName="rootText" presStyleLbl="node2" presStyleIdx="1" presStyleCnt="4">
        <dgm:presLayoutVars>
          <dgm:chPref val="3"/>
        </dgm:presLayoutVars>
      </dgm:prSet>
      <dgm:spPr/>
      <dgm:t>
        <a:bodyPr/>
        <a:lstStyle/>
        <a:p>
          <a:endParaRPr lang="zh-TW" altLang="en-US"/>
        </a:p>
      </dgm:t>
    </dgm:pt>
    <dgm:pt modelId="{C61D0B1E-B63E-4DC6-92C7-78093397959C}" type="pres">
      <dgm:prSet presAssocID="{320D373B-94F3-45DD-B1B3-9600C50E37B8}" presName="rootConnector" presStyleLbl="node2" presStyleIdx="1" presStyleCnt="4"/>
      <dgm:spPr/>
      <dgm:t>
        <a:bodyPr/>
        <a:lstStyle/>
        <a:p>
          <a:endParaRPr lang="zh-TW" altLang="en-US"/>
        </a:p>
      </dgm:t>
    </dgm:pt>
    <dgm:pt modelId="{2913578C-928F-432F-8ADB-E640DA753FB1}" type="pres">
      <dgm:prSet presAssocID="{320D373B-94F3-45DD-B1B3-9600C50E37B8}" presName="hierChild4" presStyleCnt="0"/>
      <dgm:spPr/>
    </dgm:pt>
    <dgm:pt modelId="{C4054172-4AF3-4D6F-9D5B-3259A9380F13}" type="pres">
      <dgm:prSet presAssocID="{320D373B-94F3-45DD-B1B3-9600C50E37B8}" presName="hierChild5" presStyleCnt="0"/>
      <dgm:spPr/>
    </dgm:pt>
    <dgm:pt modelId="{5A4E6675-FBE2-40BB-A8C6-D304EAB3653A}" type="pres">
      <dgm:prSet presAssocID="{35DAF425-6446-43D8-9220-833A27EF46CC}" presName="Name37" presStyleLbl="parChTrans1D2" presStyleIdx="2" presStyleCnt="4"/>
      <dgm:spPr/>
      <dgm:t>
        <a:bodyPr/>
        <a:lstStyle/>
        <a:p>
          <a:endParaRPr lang="zh-TW" altLang="en-US"/>
        </a:p>
      </dgm:t>
    </dgm:pt>
    <dgm:pt modelId="{2F7E2545-83A7-4482-A40B-22E5BA9A099C}" type="pres">
      <dgm:prSet presAssocID="{C04CD928-BAB5-4ADE-B6C2-6B2DFB9EAC88}" presName="hierRoot2" presStyleCnt="0">
        <dgm:presLayoutVars>
          <dgm:hierBranch val="init"/>
        </dgm:presLayoutVars>
      </dgm:prSet>
      <dgm:spPr/>
    </dgm:pt>
    <dgm:pt modelId="{91F7CA69-446D-4D2B-9168-3FF29C9C8A0F}" type="pres">
      <dgm:prSet presAssocID="{C04CD928-BAB5-4ADE-B6C2-6B2DFB9EAC88}" presName="rootComposite" presStyleCnt="0"/>
      <dgm:spPr/>
    </dgm:pt>
    <dgm:pt modelId="{1F9BD390-C0F3-41D8-ADF1-4F0F9633DB17}" type="pres">
      <dgm:prSet presAssocID="{C04CD928-BAB5-4ADE-B6C2-6B2DFB9EAC88}" presName="rootText" presStyleLbl="node2" presStyleIdx="2" presStyleCnt="4">
        <dgm:presLayoutVars>
          <dgm:chPref val="3"/>
        </dgm:presLayoutVars>
      </dgm:prSet>
      <dgm:spPr/>
      <dgm:t>
        <a:bodyPr/>
        <a:lstStyle/>
        <a:p>
          <a:endParaRPr lang="zh-TW" altLang="en-US"/>
        </a:p>
      </dgm:t>
    </dgm:pt>
    <dgm:pt modelId="{072AD623-D52C-4A10-9F6C-74587834D0C4}" type="pres">
      <dgm:prSet presAssocID="{C04CD928-BAB5-4ADE-B6C2-6B2DFB9EAC88}" presName="rootConnector" presStyleLbl="node2" presStyleIdx="2" presStyleCnt="4"/>
      <dgm:spPr/>
      <dgm:t>
        <a:bodyPr/>
        <a:lstStyle/>
        <a:p>
          <a:endParaRPr lang="zh-TW" altLang="en-US"/>
        </a:p>
      </dgm:t>
    </dgm:pt>
    <dgm:pt modelId="{2EFFA726-BA46-43F8-9CED-2D38A13622AC}" type="pres">
      <dgm:prSet presAssocID="{C04CD928-BAB5-4ADE-B6C2-6B2DFB9EAC88}" presName="hierChild4" presStyleCnt="0"/>
      <dgm:spPr/>
    </dgm:pt>
    <dgm:pt modelId="{F2AE0B09-C4D4-42A0-BA8A-6865E65C520B}" type="pres">
      <dgm:prSet presAssocID="{C04CD928-BAB5-4ADE-B6C2-6B2DFB9EAC88}" presName="hierChild5" presStyleCnt="0"/>
      <dgm:spPr/>
    </dgm:pt>
    <dgm:pt modelId="{EA3C8569-0127-478E-9A3D-2379AF59AE2A}" type="pres">
      <dgm:prSet presAssocID="{DF2CF2FF-D2F8-4B8B-8402-00EB2093103A}" presName="Name37" presStyleLbl="parChTrans1D2" presStyleIdx="3" presStyleCnt="4"/>
      <dgm:spPr/>
      <dgm:t>
        <a:bodyPr/>
        <a:lstStyle/>
        <a:p>
          <a:endParaRPr lang="zh-TW" altLang="en-US"/>
        </a:p>
      </dgm:t>
    </dgm:pt>
    <dgm:pt modelId="{EC751A02-88C3-4B18-8D8D-AE64144D0043}" type="pres">
      <dgm:prSet presAssocID="{9AFAE98A-2E17-4171-8092-F31AD28D7C58}" presName="hierRoot2" presStyleCnt="0">
        <dgm:presLayoutVars>
          <dgm:hierBranch val="init"/>
        </dgm:presLayoutVars>
      </dgm:prSet>
      <dgm:spPr/>
    </dgm:pt>
    <dgm:pt modelId="{C1A50C62-5FCF-44B2-9CA0-E0ADAA7E0364}" type="pres">
      <dgm:prSet presAssocID="{9AFAE98A-2E17-4171-8092-F31AD28D7C58}" presName="rootComposite" presStyleCnt="0"/>
      <dgm:spPr/>
    </dgm:pt>
    <dgm:pt modelId="{4B2C5FA5-ADBB-470E-9C96-DBE76911D960}" type="pres">
      <dgm:prSet presAssocID="{9AFAE98A-2E17-4171-8092-F31AD28D7C58}" presName="rootText" presStyleLbl="node2" presStyleIdx="3" presStyleCnt="4">
        <dgm:presLayoutVars>
          <dgm:chPref val="3"/>
        </dgm:presLayoutVars>
      </dgm:prSet>
      <dgm:spPr/>
      <dgm:t>
        <a:bodyPr/>
        <a:lstStyle/>
        <a:p>
          <a:endParaRPr lang="zh-TW" altLang="en-US"/>
        </a:p>
      </dgm:t>
    </dgm:pt>
    <dgm:pt modelId="{B3E1E04D-62AC-4CDC-BA42-5D6F10F10F2A}" type="pres">
      <dgm:prSet presAssocID="{9AFAE98A-2E17-4171-8092-F31AD28D7C58}" presName="rootConnector" presStyleLbl="node2" presStyleIdx="3" presStyleCnt="4"/>
      <dgm:spPr/>
      <dgm:t>
        <a:bodyPr/>
        <a:lstStyle/>
        <a:p>
          <a:endParaRPr lang="zh-TW" altLang="en-US"/>
        </a:p>
      </dgm:t>
    </dgm:pt>
    <dgm:pt modelId="{83B9D159-EAD0-41A5-A7F9-BD7D421BC2FB}" type="pres">
      <dgm:prSet presAssocID="{9AFAE98A-2E17-4171-8092-F31AD28D7C58}" presName="hierChild4" presStyleCnt="0"/>
      <dgm:spPr/>
    </dgm:pt>
    <dgm:pt modelId="{04CEC2D1-E01A-407C-8F0A-5DBD73F370DC}" type="pres">
      <dgm:prSet presAssocID="{9AFAE98A-2E17-4171-8092-F31AD28D7C58}" presName="hierChild5" presStyleCnt="0"/>
      <dgm:spPr/>
    </dgm:pt>
    <dgm:pt modelId="{B8F34FA4-0E43-4AA8-929B-FF82EDC02301}" type="pres">
      <dgm:prSet presAssocID="{B953C1CE-0D12-42E3-AFF4-9151C8DE11E9}" presName="hierChild3" presStyleCnt="0"/>
      <dgm:spPr/>
    </dgm:pt>
  </dgm:ptLst>
  <dgm:cxnLst>
    <dgm:cxn modelId="{14089B21-A157-48D9-975F-A54DB37AFCA0}" type="presOf" srcId="{DF2CF2FF-D2F8-4B8B-8402-00EB2093103A}" destId="{EA3C8569-0127-478E-9A3D-2379AF59AE2A}" srcOrd="0" destOrd="0" presId="urn:microsoft.com/office/officeart/2005/8/layout/orgChart1"/>
    <dgm:cxn modelId="{176929D5-8770-44B0-AFEB-9B58EEA32A0F}" type="presOf" srcId="{320D373B-94F3-45DD-B1B3-9600C50E37B8}" destId="{F272EF8C-4FA0-49CE-BE8E-8BAF4B36DEA0}" srcOrd="0" destOrd="0" presId="urn:microsoft.com/office/officeart/2005/8/layout/orgChart1"/>
    <dgm:cxn modelId="{D437B8E0-1184-45F4-8285-BED77AE863D4}" type="presOf" srcId="{35DAF425-6446-43D8-9220-833A27EF46CC}" destId="{5A4E6675-FBE2-40BB-A8C6-D304EAB3653A}" srcOrd="0" destOrd="0" presId="urn:microsoft.com/office/officeart/2005/8/layout/orgChart1"/>
    <dgm:cxn modelId="{0B8298FE-D0DA-4B4E-B250-38645735E34E}" type="presOf" srcId="{7BFB40BD-C5B1-4709-A488-64F2B9E38CE6}" destId="{DA7A79C4-9972-48E8-B938-A31C599FED82}" srcOrd="0" destOrd="0" presId="urn:microsoft.com/office/officeart/2005/8/layout/orgChart1"/>
    <dgm:cxn modelId="{E3AAAF75-2742-4044-9369-8834A5054463}" type="presOf" srcId="{EDDED95E-FAA9-4729-8F41-407ECC38ABEE}" destId="{546B13CD-2096-4AEC-B66C-C93743A895D0}" srcOrd="0" destOrd="0" presId="urn:microsoft.com/office/officeart/2005/8/layout/orgChart1"/>
    <dgm:cxn modelId="{F2B25B44-FFED-4234-ABB7-4B267DBAAB75}" type="presOf" srcId="{C04CD928-BAB5-4ADE-B6C2-6B2DFB9EAC88}" destId="{072AD623-D52C-4A10-9F6C-74587834D0C4}" srcOrd="1" destOrd="0" presId="urn:microsoft.com/office/officeart/2005/8/layout/orgChart1"/>
    <dgm:cxn modelId="{E97D559E-ACCC-48BB-A9BD-F67F6CC3B14C}" srcId="{B953C1CE-0D12-42E3-AFF4-9151C8DE11E9}" destId="{C04CD928-BAB5-4ADE-B6C2-6B2DFB9EAC88}" srcOrd="2" destOrd="0" parTransId="{35DAF425-6446-43D8-9220-833A27EF46CC}" sibTransId="{FD96DCCF-A6B9-41C4-896E-45689C3055C6}"/>
    <dgm:cxn modelId="{1F6E3982-2CFE-42ED-9006-C4DEA9092B4F}" type="presOf" srcId="{9AFAE98A-2E17-4171-8092-F31AD28D7C58}" destId="{4B2C5FA5-ADBB-470E-9C96-DBE76911D960}" srcOrd="0" destOrd="0" presId="urn:microsoft.com/office/officeart/2005/8/layout/orgChart1"/>
    <dgm:cxn modelId="{BD9B239B-DE32-4FCE-B65C-B73BB577BC80}" type="presOf" srcId="{320D373B-94F3-45DD-B1B3-9600C50E37B8}" destId="{C61D0B1E-B63E-4DC6-92C7-78093397959C}" srcOrd="1" destOrd="0" presId="urn:microsoft.com/office/officeart/2005/8/layout/orgChart1"/>
    <dgm:cxn modelId="{C02AF3B9-030D-47DB-8852-0F68A894AD45}" type="presOf" srcId="{70B12EB3-9E4F-4935-A669-F6F5BBBEDC5A}" destId="{EDCAA22C-10FD-4649-94EB-CA7CD0BF8118}" srcOrd="0" destOrd="0" presId="urn:microsoft.com/office/officeart/2005/8/layout/orgChart1"/>
    <dgm:cxn modelId="{2BE1CBC8-10C1-4D32-A579-96BF91517257}" type="presOf" srcId="{9AFAE98A-2E17-4171-8092-F31AD28D7C58}" destId="{B3E1E04D-62AC-4CDC-BA42-5D6F10F10F2A}" srcOrd="1" destOrd="0" presId="urn:microsoft.com/office/officeart/2005/8/layout/orgChart1"/>
    <dgm:cxn modelId="{C4B0501C-23C1-453D-B3B3-81A000695C8A}" type="presOf" srcId="{B953C1CE-0D12-42E3-AFF4-9151C8DE11E9}" destId="{F0D66F49-7A59-4C04-8E32-1540454C8CFC}" srcOrd="1" destOrd="0" presId="urn:microsoft.com/office/officeart/2005/8/layout/orgChart1"/>
    <dgm:cxn modelId="{BCA124E4-4A9D-462B-9B0C-CFB339F9A32C}" type="presOf" srcId="{C04CD928-BAB5-4ADE-B6C2-6B2DFB9EAC88}" destId="{1F9BD390-C0F3-41D8-ADF1-4F0F9633DB17}" srcOrd="0" destOrd="0" presId="urn:microsoft.com/office/officeart/2005/8/layout/orgChart1"/>
    <dgm:cxn modelId="{01360CD9-17A7-43F7-A919-29E3E3E9AB56}" srcId="{B953C1CE-0D12-42E3-AFF4-9151C8DE11E9}" destId="{4471A608-2B45-4A1B-B8BE-942CF5350727}" srcOrd="0" destOrd="0" parTransId="{70B12EB3-9E4F-4935-A669-F6F5BBBEDC5A}" sibTransId="{7CBDE0DC-97FF-41A6-9DEF-1D5BCB120416}"/>
    <dgm:cxn modelId="{E6DBBBE6-1C31-42EF-BC6B-687F79CBCD00}" srcId="{B953C1CE-0D12-42E3-AFF4-9151C8DE11E9}" destId="{320D373B-94F3-45DD-B1B3-9600C50E37B8}" srcOrd="1" destOrd="0" parTransId="{EDDED95E-FAA9-4729-8F41-407ECC38ABEE}" sibTransId="{A84D7608-D04A-4C0C-B09C-58E22E099A3E}"/>
    <dgm:cxn modelId="{E3E8B844-A562-4943-A6D3-D3B4766485DD}" srcId="{B953C1CE-0D12-42E3-AFF4-9151C8DE11E9}" destId="{9AFAE98A-2E17-4171-8092-F31AD28D7C58}" srcOrd="3" destOrd="0" parTransId="{DF2CF2FF-D2F8-4B8B-8402-00EB2093103A}" sibTransId="{22470669-2C23-4AC9-806E-246307AD3AB5}"/>
    <dgm:cxn modelId="{2874C88A-DF94-461C-9B62-BC142056114A}" type="presOf" srcId="{B953C1CE-0D12-42E3-AFF4-9151C8DE11E9}" destId="{BF714565-DFC1-4747-9F6B-FDF2C954014E}" srcOrd="0" destOrd="0" presId="urn:microsoft.com/office/officeart/2005/8/layout/orgChart1"/>
    <dgm:cxn modelId="{32CC911A-04BC-4CB5-9105-BBD6B5F3C45A}" type="presOf" srcId="{4471A608-2B45-4A1B-B8BE-942CF5350727}" destId="{9684F891-1A49-4BE5-BCEB-77B49CC822AF}" srcOrd="0" destOrd="0" presId="urn:microsoft.com/office/officeart/2005/8/layout/orgChart1"/>
    <dgm:cxn modelId="{FD482650-E663-4773-9F56-D4BE29885D3D}" srcId="{7BFB40BD-C5B1-4709-A488-64F2B9E38CE6}" destId="{B953C1CE-0D12-42E3-AFF4-9151C8DE11E9}" srcOrd="0" destOrd="0" parTransId="{E331C866-61CB-4DD9-A585-9836CF2FEED8}" sibTransId="{99DE9727-BC74-41D0-B57E-EBC7D3BD10C1}"/>
    <dgm:cxn modelId="{B5B5993A-7109-4767-92B1-161800986CE7}" type="presOf" srcId="{4471A608-2B45-4A1B-B8BE-942CF5350727}" destId="{852A9B50-6DF9-4491-A1D8-4C77B615C764}" srcOrd="1" destOrd="0" presId="urn:microsoft.com/office/officeart/2005/8/layout/orgChart1"/>
    <dgm:cxn modelId="{A5F5AA51-3E40-4A47-B7EA-AF0C822FCD03}" type="presParOf" srcId="{DA7A79C4-9972-48E8-B938-A31C599FED82}" destId="{7C771E08-7A58-4283-8D33-8F986FEEF5DE}" srcOrd="0" destOrd="0" presId="urn:microsoft.com/office/officeart/2005/8/layout/orgChart1"/>
    <dgm:cxn modelId="{09B08A84-A715-48D5-B706-461DFAA04035}" type="presParOf" srcId="{7C771E08-7A58-4283-8D33-8F986FEEF5DE}" destId="{A83180EE-DD46-4F7B-84C8-814237A28904}" srcOrd="0" destOrd="0" presId="urn:microsoft.com/office/officeart/2005/8/layout/orgChart1"/>
    <dgm:cxn modelId="{15130F4E-DCFE-43A3-A46E-23183D592A43}" type="presParOf" srcId="{A83180EE-DD46-4F7B-84C8-814237A28904}" destId="{BF714565-DFC1-4747-9F6B-FDF2C954014E}" srcOrd="0" destOrd="0" presId="urn:microsoft.com/office/officeart/2005/8/layout/orgChart1"/>
    <dgm:cxn modelId="{20579DB0-02E6-44D8-97DA-EC47EC4E22D1}" type="presParOf" srcId="{A83180EE-DD46-4F7B-84C8-814237A28904}" destId="{F0D66F49-7A59-4C04-8E32-1540454C8CFC}" srcOrd="1" destOrd="0" presId="urn:microsoft.com/office/officeart/2005/8/layout/orgChart1"/>
    <dgm:cxn modelId="{34BFBCD5-F34D-4DD5-A0DC-D3C413009F23}" type="presParOf" srcId="{7C771E08-7A58-4283-8D33-8F986FEEF5DE}" destId="{662AAFE5-A475-4EE0-9D88-292EEFFC9F0F}" srcOrd="1" destOrd="0" presId="urn:microsoft.com/office/officeart/2005/8/layout/orgChart1"/>
    <dgm:cxn modelId="{65FC2CD9-6A42-458B-B93A-54FA84945381}" type="presParOf" srcId="{662AAFE5-A475-4EE0-9D88-292EEFFC9F0F}" destId="{EDCAA22C-10FD-4649-94EB-CA7CD0BF8118}" srcOrd="0" destOrd="0" presId="urn:microsoft.com/office/officeart/2005/8/layout/orgChart1"/>
    <dgm:cxn modelId="{63BAD66A-F209-4A4B-BF5E-9C07137F44ED}" type="presParOf" srcId="{662AAFE5-A475-4EE0-9D88-292EEFFC9F0F}" destId="{E7EBC34A-CA25-43F4-90BB-BB31752F9A40}" srcOrd="1" destOrd="0" presId="urn:microsoft.com/office/officeart/2005/8/layout/orgChart1"/>
    <dgm:cxn modelId="{C0323217-3A58-43CA-99DB-A1640240C499}" type="presParOf" srcId="{E7EBC34A-CA25-43F4-90BB-BB31752F9A40}" destId="{5BDEC9BE-75C5-40D5-A68D-13139EA4261D}" srcOrd="0" destOrd="0" presId="urn:microsoft.com/office/officeart/2005/8/layout/orgChart1"/>
    <dgm:cxn modelId="{D83EC475-0244-47E6-BA89-49480016EBEE}" type="presParOf" srcId="{5BDEC9BE-75C5-40D5-A68D-13139EA4261D}" destId="{9684F891-1A49-4BE5-BCEB-77B49CC822AF}" srcOrd="0" destOrd="0" presId="urn:microsoft.com/office/officeart/2005/8/layout/orgChart1"/>
    <dgm:cxn modelId="{C8711EE1-6F9A-454B-A6A5-34FA794E7DB1}" type="presParOf" srcId="{5BDEC9BE-75C5-40D5-A68D-13139EA4261D}" destId="{852A9B50-6DF9-4491-A1D8-4C77B615C764}" srcOrd="1" destOrd="0" presId="urn:microsoft.com/office/officeart/2005/8/layout/orgChart1"/>
    <dgm:cxn modelId="{4495F5D6-9341-4DDB-A84F-4E4BEE731EDD}" type="presParOf" srcId="{E7EBC34A-CA25-43F4-90BB-BB31752F9A40}" destId="{DDEECC9B-E733-4123-935A-AF1B9F5585ED}" srcOrd="1" destOrd="0" presId="urn:microsoft.com/office/officeart/2005/8/layout/orgChart1"/>
    <dgm:cxn modelId="{A70EA1A1-A3A8-4BB5-90CF-BEA3AAC70AC2}" type="presParOf" srcId="{E7EBC34A-CA25-43F4-90BB-BB31752F9A40}" destId="{B125DCF2-A5AD-4E18-93B7-D7BE85FED0B3}" srcOrd="2" destOrd="0" presId="urn:microsoft.com/office/officeart/2005/8/layout/orgChart1"/>
    <dgm:cxn modelId="{581BCAF7-9950-4353-B499-86310E3B2AC3}" type="presParOf" srcId="{662AAFE5-A475-4EE0-9D88-292EEFFC9F0F}" destId="{546B13CD-2096-4AEC-B66C-C93743A895D0}" srcOrd="2" destOrd="0" presId="urn:microsoft.com/office/officeart/2005/8/layout/orgChart1"/>
    <dgm:cxn modelId="{057A30D4-90C1-4318-AF22-9B549B03FA02}" type="presParOf" srcId="{662AAFE5-A475-4EE0-9D88-292EEFFC9F0F}" destId="{3FB5F08B-9CAF-49F1-878F-79CA4B2CAACE}" srcOrd="3" destOrd="0" presId="urn:microsoft.com/office/officeart/2005/8/layout/orgChart1"/>
    <dgm:cxn modelId="{65AE843A-BE0C-47F3-9B41-542A6C3695B0}" type="presParOf" srcId="{3FB5F08B-9CAF-49F1-878F-79CA4B2CAACE}" destId="{37E22130-A2F1-4BCE-B35B-C28907CA9F90}" srcOrd="0" destOrd="0" presId="urn:microsoft.com/office/officeart/2005/8/layout/orgChart1"/>
    <dgm:cxn modelId="{19335C6D-2B5F-4F2E-928E-99F50601786B}" type="presParOf" srcId="{37E22130-A2F1-4BCE-B35B-C28907CA9F90}" destId="{F272EF8C-4FA0-49CE-BE8E-8BAF4B36DEA0}" srcOrd="0" destOrd="0" presId="urn:microsoft.com/office/officeart/2005/8/layout/orgChart1"/>
    <dgm:cxn modelId="{2E3D9881-B396-4735-BF44-EE5EBBBCF564}" type="presParOf" srcId="{37E22130-A2F1-4BCE-B35B-C28907CA9F90}" destId="{C61D0B1E-B63E-4DC6-92C7-78093397959C}" srcOrd="1" destOrd="0" presId="urn:microsoft.com/office/officeart/2005/8/layout/orgChart1"/>
    <dgm:cxn modelId="{A4DA1EC4-550F-406D-8EDC-CF1827CF75BD}" type="presParOf" srcId="{3FB5F08B-9CAF-49F1-878F-79CA4B2CAACE}" destId="{2913578C-928F-432F-8ADB-E640DA753FB1}" srcOrd="1" destOrd="0" presId="urn:microsoft.com/office/officeart/2005/8/layout/orgChart1"/>
    <dgm:cxn modelId="{AE005778-8141-48A6-B7B2-AA0E573E0570}" type="presParOf" srcId="{3FB5F08B-9CAF-49F1-878F-79CA4B2CAACE}" destId="{C4054172-4AF3-4D6F-9D5B-3259A9380F13}" srcOrd="2" destOrd="0" presId="urn:microsoft.com/office/officeart/2005/8/layout/orgChart1"/>
    <dgm:cxn modelId="{F1E55586-01D2-4C88-8175-3C945007D2BB}" type="presParOf" srcId="{662AAFE5-A475-4EE0-9D88-292EEFFC9F0F}" destId="{5A4E6675-FBE2-40BB-A8C6-D304EAB3653A}" srcOrd="4" destOrd="0" presId="urn:microsoft.com/office/officeart/2005/8/layout/orgChart1"/>
    <dgm:cxn modelId="{84CAC7A4-02DF-4F0D-8597-59B854BC43C7}" type="presParOf" srcId="{662AAFE5-A475-4EE0-9D88-292EEFFC9F0F}" destId="{2F7E2545-83A7-4482-A40B-22E5BA9A099C}" srcOrd="5" destOrd="0" presId="urn:microsoft.com/office/officeart/2005/8/layout/orgChart1"/>
    <dgm:cxn modelId="{B4BBC0D9-3BEC-4AA9-806C-25F6618E2F28}" type="presParOf" srcId="{2F7E2545-83A7-4482-A40B-22E5BA9A099C}" destId="{91F7CA69-446D-4D2B-9168-3FF29C9C8A0F}" srcOrd="0" destOrd="0" presId="urn:microsoft.com/office/officeart/2005/8/layout/orgChart1"/>
    <dgm:cxn modelId="{AD665C99-9AE5-4BC7-A795-E004F224E637}" type="presParOf" srcId="{91F7CA69-446D-4D2B-9168-3FF29C9C8A0F}" destId="{1F9BD390-C0F3-41D8-ADF1-4F0F9633DB17}" srcOrd="0" destOrd="0" presId="urn:microsoft.com/office/officeart/2005/8/layout/orgChart1"/>
    <dgm:cxn modelId="{C503C515-D111-4254-8D4F-1A100918BD6D}" type="presParOf" srcId="{91F7CA69-446D-4D2B-9168-3FF29C9C8A0F}" destId="{072AD623-D52C-4A10-9F6C-74587834D0C4}" srcOrd="1" destOrd="0" presId="urn:microsoft.com/office/officeart/2005/8/layout/orgChart1"/>
    <dgm:cxn modelId="{EDB851E2-8AB8-4757-A761-21A61A59CB0F}" type="presParOf" srcId="{2F7E2545-83A7-4482-A40B-22E5BA9A099C}" destId="{2EFFA726-BA46-43F8-9CED-2D38A13622AC}" srcOrd="1" destOrd="0" presId="urn:microsoft.com/office/officeart/2005/8/layout/orgChart1"/>
    <dgm:cxn modelId="{F30C0055-BD1B-411B-A2FC-CC2703DB0E19}" type="presParOf" srcId="{2F7E2545-83A7-4482-A40B-22E5BA9A099C}" destId="{F2AE0B09-C4D4-42A0-BA8A-6865E65C520B}" srcOrd="2" destOrd="0" presId="urn:microsoft.com/office/officeart/2005/8/layout/orgChart1"/>
    <dgm:cxn modelId="{67F8CB10-0AB5-42AF-AD55-30B7DD6608E1}" type="presParOf" srcId="{662AAFE5-A475-4EE0-9D88-292EEFFC9F0F}" destId="{EA3C8569-0127-478E-9A3D-2379AF59AE2A}" srcOrd="6" destOrd="0" presId="urn:microsoft.com/office/officeart/2005/8/layout/orgChart1"/>
    <dgm:cxn modelId="{6DF572E1-D8D2-4BA1-9E91-4E1A6AEFB02B}" type="presParOf" srcId="{662AAFE5-A475-4EE0-9D88-292EEFFC9F0F}" destId="{EC751A02-88C3-4B18-8D8D-AE64144D0043}" srcOrd="7" destOrd="0" presId="urn:microsoft.com/office/officeart/2005/8/layout/orgChart1"/>
    <dgm:cxn modelId="{6AA31533-62F4-4969-A087-2F36BE57EE7A}" type="presParOf" srcId="{EC751A02-88C3-4B18-8D8D-AE64144D0043}" destId="{C1A50C62-5FCF-44B2-9CA0-E0ADAA7E0364}" srcOrd="0" destOrd="0" presId="urn:microsoft.com/office/officeart/2005/8/layout/orgChart1"/>
    <dgm:cxn modelId="{14315D5D-17BE-4168-9C54-8E3518B74A3F}" type="presParOf" srcId="{C1A50C62-5FCF-44B2-9CA0-E0ADAA7E0364}" destId="{4B2C5FA5-ADBB-470E-9C96-DBE76911D960}" srcOrd="0" destOrd="0" presId="urn:microsoft.com/office/officeart/2005/8/layout/orgChart1"/>
    <dgm:cxn modelId="{90B24F2B-04B3-4967-9D70-3B36D663C07D}" type="presParOf" srcId="{C1A50C62-5FCF-44B2-9CA0-E0ADAA7E0364}" destId="{B3E1E04D-62AC-4CDC-BA42-5D6F10F10F2A}" srcOrd="1" destOrd="0" presId="urn:microsoft.com/office/officeart/2005/8/layout/orgChart1"/>
    <dgm:cxn modelId="{2F966A28-C0B7-4FF3-BFA1-57E7777F32EE}" type="presParOf" srcId="{EC751A02-88C3-4B18-8D8D-AE64144D0043}" destId="{83B9D159-EAD0-41A5-A7F9-BD7D421BC2FB}" srcOrd="1" destOrd="0" presId="urn:microsoft.com/office/officeart/2005/8/layout/orgChart1"/>
    <dgm:cxn modelId="{D1DDA62C-41B6-475B-A9B1-078844A77AEF}" type="presParOf" srcId="{EC751A02-88C3-4B18-8D8D-AE64144D0043}" destId="{04CEC2D1-E01A-407C-8F0A-5DBD73F370DC}" srcOrd="2" destOrd="0" presId="urn:microsoft.com/office/officeart/2005/8/layout/orgChart1"/>
    <dgm:cxn modelId="{8190E10C-F5A4-477D-A18E-04A8CF597A68}" type="presParOf" srcId="{7C771E08-7A58-4283-8D33-8F986FEEF5DE}" destId="{B8F34FA4-0E43-4AA8-929B-FF82EDC02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9B1731-C659-4329-834D-D083790292A8}" type="doc">
      <dgm:prSet loTypeId="urn:microsoft.com/office/officeart/2005/8/layout/arrow5" loCatId="relationship" qsTypeId="urn:microsoft.com/office/officeart/2005/8/quickstyle/3d7" qsCatId="3D" csTypeId="urn:microsoft.com/office/officeart/2005/8/colors/colorful4" csCatId="colorful" phldr="1"/>
      <dgm:spPr/>
      <dgm:t>
        <a:bodyPr/>
        <a:lstStyle/>
        <a:p>
          <a:endParaRPr lang="zh-TW" altLang="en-US"/>
        </a:p>
      </dgm:t>
    </dgm:pt>
    <dgm:pt modelId="{991C2AA3-CE3D-4F47-B884-AEC6E99E77B6}">
      <dgm:prSet phldrT="[文字]"/>
      <dgm:spPr/>
      <dgm:t>
        <a:bodyPr/>
        <a:lstStyle/>
        <a:p>
          <a:r>
            <a:rPr lang="en-US" altLang="zh-TW" dirty="0" smtClean="0"/>
            <a:t>2/day:42</a:t>
          </a:r>
          <a:endParaRPr lang="zh-TW" altLang="en-US" dirty="0"/>
        </a:p>
      </dgm:t>
    </dgm:pt>
    <dgm:pt modelId="{BF92ED07-9334-472E-80B9-2229C48D6024}" type="parTrans" cxnId="{7E14BE0B-E67B-4222-B2AC-C530DC8DA1CB}">
      <dgm:prSet/>
      <dgm:spPr/>
      <dgm:t>
        <a:bodyPr/>
        <a:lstStyle/>
        <a:p>
          <a:endParaRPr lang="zh-TW" altLang="en-US"/>
        </a:p>
      </dgm:t>
    </dgm:pt>
    <dgm:pt modelId="{DDCE5F81-3854-4F74-B4F1-7E7941891F17}" type="sibTrans" cxnId="{7E14BE0B-E67B-4222-B2AC-C530DC8DA1CB}">
      <dgm:prSet/>
      <dgm:spPr/>
      <dgm:t>
        <a:bodyPr/>
        <a:lstStyle/>
        <a:p>
          <a:endParaRPr lang="zh-TW" altLang="en-US"/>
        </a:p>
      </dgm:t>
    </dgm:pt>
    <dgm:pt modelId="{14C6B392-CC0F-4DE3-8D22-C489B605B5D0}">
      <dgm:prSet phldrT="[文字]"/>
      <dgm:spPr/>
      <dgm:t>
        <a:bodyPr/>
        <a:lstStyle/>
        <a:p>
          <a:r>
            <a:rPr lang="en-US" altLang="zh-TW" dirty="0" smtClean="0"/>
            <a:t>3/day:1</a:t>
          </a:r>
          <a:endParaRPr lang="zh-TW" altLang="en-US" dirty="0"/>
        </a:p>
      </dgm:t>
    </dgm:pt>
    <dgm:pt modelId="{3E247458-37B2-4207-8FB5-EC39A988A1DD}" type="parTrans" cxnId="{4E8BED20-9113-4B91-9550-76821BB115FA}">
      <dgm:prSet/>
      <dgm:spPr/>
      <dgm:t>
        <a:bodyPr/>
        <a:lstStyle/>
        <a:p>
          <a:endParaRPr lang="zh-TW" altLang="en-US"/>
        </a:p>
      </dgm:t>
    </dgm:pt>
    <dgm:pt modelId="{76546DF0-EF56-4406-B352-628B30ED651E}" type="sibTrans" cxnId="{4E8BED20-9113-4B91-9550-76821BB115FA}">
      <dgm:prSet/>
      <dgm:spPr/>
      <dgm:t>
        <a:bodyPr/>
        <a:lstStyle/>
        <a:p>
          <a:endParaRPr lang="zh-TW" altLang="en-US"/>
        </a:p>
      </dgm:t>
    </dgm:pt>
    <dgm:pt modelId="{E46C4124-4707-491C-B432-62B56F99E472}" type="pres">
      <dgm:prSet presAssocID="{CE9B1731-C659-4329-834D-D083790292A8}" presName="diagram" presStyleCnt="0">
        <dgm:presLayoutVars>
          <dgm:dir/>
          <dgm:resizeHandles val="exact"/>
        </dgm:presLayoutVars>
      </dgm:prSet>
      <dgm:spPr/>
      <dgm:t>
        <a:bodyPr/>
        <a:lstStyle/>
        <a:p>
          <a:endParaRPr lang="zh-TW" altLang="en-US"/>
        </a:p>
      </dgm:t>
    </dgm:pt>
    <dgm:pt modelId="{F2146044-8F3B-4132-8C23-881446D77468}" type="pres">
      <dgm:prSet presAssocID="{991C2AA3-CE3D-4F47-B884-AEC6E99E77B6}" presName="arrow" presStyleLbl="node1" presStyleIdx="0" presStyleCnt="2">
        <dgm:presLayoutVars>
          <dgm:bulletEnabled val="1"/>
        </dgm:presLayoutVars>
      </dgm:prSet>
      <dgm:spPr/>
      <dgm:t>
        <a:bodyPr/>
        <a:lstStyle/>
        <a:p>
          <a:endParaRPr lang="zh-TW" altLang="en-US"/>
        </a:p>
      </dgm:t>
    </dgm:pt>
    <dgm:pt modelId="{2B90BD38-E542-4587-9E61-542292061232}" type="pres">
      <dgm:prSet presAssocID="{14C6B392-CC0F-4DE3-8D22-C489B605B5D0}" presName="arrow" presStyleLbl="node1" presStyleIdx="1" presStyleCnt="2">
        <dgm:presLayoutVars>
          <dgm:bulletEnabled val="1"/>
        </dgm:presLayoutVars>
      </dgm:prSet>
      <dgm:spPr/>
      <dgm:t>
        <a:bodyPr/>
        <a:lstStyle/>
        <a:p>
          <a:endParaRPr lang="zh-TW" altLang="en-US"/>
        </a:p>
      </dgm:t>
    </dgm:pt>
  </dgm:ptLst>
  <dgm:cxnLst>
    <dgm:cxn modelId="{D5C99269-AD2B-4DAB-985A-D488C06E4B81}" type="presOf" srcId="{991C2AA3-CE3D-4F47-B884-AEC6E99E77B6}" destId="{F2146044-8F3B-4132-8C23-881446D77468}" srcOrd="0" destOrd="0" presId="urn:microsoft.com/office/officeart/2005/8/layout/arrow5"/>
    <dgm:cxn modelId="{40909C01-EAD0-44DB-8C48-0C3230CFF315}" type="presOf" srcId="{14C6B392-CC0F-4DE3-8D22-C489B605B5D0}" destId="{2B90BD38-E542-4587-9E61-542292061232}" srcOrd="0" destOrd="0" presId="urn:microsoft.com/office/officeart/2005/8/layout/arrow5"/>
    <dgm:cxn modelId="{7E14BE0B-E67B-4222-B2AC-C530DC8DA1CB}" srcId="{CE9B1731-C659-4329-834D-D083790292A8}" destId="{991C2AA3-CE3D-4F47-B884-AEC6E99E77B6}" srcOrd="0" destOrd="0" parTransId="{BF92ED07-9334-472E-80B9-2229C48D6024}" sibTransId="{DDCE5F81-3854-4F74-B4F1-7E7941891F17}"/>
    <dgm:cxn modelId="{DBC5E3D6-3E11-496E-91C5-D612B6375F15}" type="presOf" srcId="{CE9B1731-C659-4329-834D-D083790292A8}" destId="{E46C4124-4707-491C-B432-62B56F99E472}" srcOrd="0" destOrd="0" presId="urn:microsoft.com/office/officeart/2005/8/layout/arrow5"/>
    <dgm:cxn modelId="{4E8BED20-9113-4B91-9550-76821BB115FA}" srcId="{CE9B1731-C659-4329-834D-D083790292A8}" destId="{14C6B392-CC0F-4DE3-8D22-C489B605B5D0}" srcOrd="1" destOrd="0" parTransId="{3E247458-37B2-4207-8FB5-EC39A988A1DD}" sibTransId="{76546DF0-EF56-4406-B352-628B30ED651E}"/>
    <dgm:cxn modelId="{BA71F729-D93C-471C-A3A1-D2579CF6D88C}" type="presParOf" srcId="{E46C4124-4707-491C-B432-62B56F99E472}" destId="{F2146044-8F3B-4132-8C23-881446D77468}" srcOrd="0" destOrd="0" presId="urn:microsoft.com/office/officeart/2005/8/layout/arrow5"/>
    <dgm:cxn modelId="{9F11B0E7-65DC-4FA8-8166-8B4B7B434F0C}" type="presParOf" srcId="{E46C4124-4707-491C-B432-62B56F99E472}" destId="{2B90BD38-E542-4587-9E61-542292061232}"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36D34-AE83-4284-B024-FC8AC774A64A}" type="doc">
      <dgm:prSet loTypeId="urn:microsoft.com/office/officeart/2005/8/layout/matrix1" loCatId="matrix" qsTypeId="urn:microsoft.com/office/officeart/2005/8/quickstyle/simple1" qsCatId="simple" csTypeId="urn:microsoft.com/office/officeart/2005/8/colors/accent2_5" csCatId="accent2" phldr="1"/>
      <dgm:spPr/>
      <dgm:t>
        <a:bodyPr/>
        <a:lstStyle/>
        <a:p>
          <a:endParaRPr lang="zh-TW" altLang="en-US"/>
        </a:p>
      </dgm:t>
    </dgm:pt>
    <dgm:pt modelId="{39CBD3AE-82DA-43E2-9AB8-D51131AC0269}">
      <dgm:prSet phldrT="[文字]"/>
      <dgm:spPr/>
      <dgm:t>
        <a:bodyPr/>
        <a:lstStyle/>
        <a:p>
          <a:r>
            <a:rPr lang="zh-TW" altLang="en-US" dirty="0" smtClean="0"/>
            <a:t>校園</a:t>
          </a:r>
          <a:endParaRPr lang="zh-TW" altLang="en-US" dirty="0"/>
        </a:p>
      </dgm:t>
    </dgm:pt>
    <dgm:pt modelId="{0C0DF36A-481D-471D-83CC-CD5256D22428}" type="parTrans" cxnId="{8C2A1839-4125-4376-A7BA-437C60DB55AE}">
      <dgm:prSet/>
      <dgm:spPr/>
      <dgm:t>
        <a:bodyPr/>
        <a:lstStyle/>
        <a:p>
          <a:endParaRPr lang="zh-TW" altLang="en-US"/>
        </a:p>
      </dgm:t>
    </dgm:pt>
    <dgm:pt modelId="{28BFA469-4736-4905-8462-27A49009B4A5}" type="sibTrans" cxnId="{8C2A1839-4125-4376-A7BA-437C60DB55AE}">
      <dgm:prSet/>
      <dgm:spPr/>
      <dgm:t>
        <a:bodyPr/>
        <a:lstStyle/>
        <a:p>
          <a:endParaRPr lang="zh-TW" altLang="en-US"/>
        </a:p>
      </dgm:t>
    </dgm:pt>
    <dgm:pt modelId="{C3B0DDD6-622C-4EA9-ABA1-FFE4B658D682}">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教育</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C993046A-48B0-4276-9244-54DB945377D6}" type="parTrans" cxnId="{20126605-8AE7-4080-ADD4-AEA3227CA4E7}">
      <dgm:prSet/>
      <dgm:spPr/>
      <dgm:t>
        <a:bodyPr/>
        <a:lstStyle/>
        <a:p>
          <a:endParaRPr lang="zh-TW" altLang="en-US"/>
        </a:p>
      </dgm:t>
    </dgm:pt>
    <dgm:pt modelId="{4890A192-8E4F-4F7C-B720-6BABA01693E1}" type="sibTrans" cxnId="{20126605-8AE7-4080-ADD4-AEA3227CA4E7}">
      <dgm:prSet/>
      <dgm:spPr/>
      <dgm:t>
        <a:bodyPr/>
        <a:lstStyle/>
        <a:p>
          <a:endParaRPr lang="zh-TW" altLang="en-US"/>
        </a:p>
      </dgm:t>
    </dgm:pt>
    <dgm:pt modelId="{3177E1E5-1286-4B1E-9A05-995FB575DED2}">
      <dgm:prSet phldrT="[文字]" custT="1"/>
      <dgm:spPr/>
      <dgm:t>
        <a:bodyPr/>
        <a:lstStyle/>
        <a:p>
          <a:r>
            <a:rPr lang="zh-TW" altLang="en-US" sz="6000" dirty="0" smtClean="0">
              <a:solidFill>
                <a:schemeClr val="tx1"/>
              </a:solidFill>
              <a:latin typeface="標楷體" panose="03000509000000000000" pitchFamily="65" charset="-120"/>
              <a:ea typeface="標楷體" panose="03000509000000000000" pitchFamily="65" charset="-120"/>
            </a:rPr>
            <a:t>醫療</a:t>
          </a:r>
          <a:r>
            <a:rPr lang="en-US" altLang="zh-TW" sz="6000" dirty="0" smtClean="0">
              <a:solidFill>
                <a:schemeClr val="tx1"/>
              </a:solidFill>
              <a:latin typeface="標楷體" panose="03000509000000000000" pitchFamily="65" charset="-120"/>
              <a:ea typeface="標楷體" panose="03000509000000000000" pitchFamily="65" charset="-120"/>
            </a:rPr>
            <a:t>?</a:t>
          </a:r>
          <a:endParaRPr lang="zh-TW" altLang="en-US" sz="6000" dirty="0">
            <a:solidFill>
              <a:schemeClr val="tx1"/>
            </a:solidFill>
            <a:latin typeface="標楷體" panose="03000509000000000000" pitchFamily="65" charset="-120"/>
            <a:ea typeface="標楷體" panose="03000509000000000000" pitchFamily="65" charset="-120"/>
          </a:endParaRPr>
        </a:p>
      </dgm:t>
    </dgm:pt>
    <dgm:pt modelId="{7AD184B3-D3D0-4287-8B6B-04E413EE9151}" type="parTrans" cxnId="{C5024085-6E12-4347-9CAC-ED06BC52A4B5}">
      <dgm:prSet/>
      <dgm:spPr/>
      <dgm:t>
        <a:bodyPr/>
        <a:lstStyle/>
        <a:p>
          <a:endParaRPr lang="zh-TW" altLang="en-US"/>
        </a:p>
      </dgm:t>
    </dgm:pt>
    <dgm:pt modelId="{6DD40FCE-36EA-4833-8A41-D6CB9C6DFCC5}" type="sibTrans" cxnId="{C5024085-6E12-4347-9CAC-ED06BC52A4B5}">
      <dgm:prSet/>
      <dgm:spPr/>
      <dgm:t>
        <a:bodyPr/>
        <a:lstStyle/>
        <a:p>
          <a:endParaRPr lang="zh-TW" altLang="en-US"/>
        </a:p>
      </dgm:t>
    </dgm:pt>
    <dgm:pt modelId="{84C5E8C2-84AE-4111-BAAC-FFA12EEE128F}">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預防保健</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472D2DA3-16D3-489C-AE83-15C6A32AF492}" type="parTrans" cxnId="{DCF37ADF-A2D8-4C19-965C-FDB0E3FBFBB7}">
      <dgm:prSet/>
      <dgm:spPr/>
      <dgm:t>
        <a:bodyPr/>
        <a:lstStyle/>
        <a:p>
          <a:endParaRPr lang="zh-TW" altLang="en-US"/>
        </a:p>
      </dgm:t>
    </dgm:pt>
    <dgm:pt modelId="{5E122BB5-5519-4EF6-807C-F5F6E63CA261}" type="sibTrans" cxnId="{DCF37ADF-A2D8-4C19-965C-FDB0E3FBFBB7}">
      <dgm:prSet/>
      <dgm:spPr/>
      <dgm:t>
        <a:bodyPr/>
        <a:lstStyle/>
        <a:p>
          <a:endParaRPr lang="zh-TW" altLang="en-US"/>
        </a:p>
      </dgm:t>
    </dgm:pt>
    <dgm:pt modelId="{68C22AB7-759B-4A9D-B5EC-E93C55290989}">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健康行為</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F45A8D4E-C416-4A53-8A45-669235F34B12}" type="parTrans" cxnId="{987781DC-4D5C-45E4-BEAA-B2C481D55210}">
      <dgm:prSet/>
      <dgm:spPr/>
      <dgm:t>
        <a:bodyPr/>
        <a:lstStyle/>
        <a:p>
          <a:endParaRPr lang="zh-TW" altLang="en-US"/>
        </a:p>
      </dgm:t>
    </dgm:pt>
    <dgm:pt modelId="{7E15E91F-836A-4A06-98FE-A4D77C71A0B8}" type="sibTrans" cxnId="{987781DC-4D5C-45E4-BEAA-B2C481D55210}">
      <dgm:prSet/>
      <dgm:spPr/>
      <dgm:t>
        <a:bodyPr/>
        <a:lstStyle/>
        <a:p>
          <a:endParaRPr lang="zh-TW" altLang="en-US"/>
        </a:p>
      </dgm:t>
    </dgm:pt>
    <dgm:pt modelId="{128713F8-4711-4192-BD02-CEA0683E9393}" type="pres">
      <dgm:prSet presAssocID="{6F036D34-AE83-4284-B024-FC8AC774A64A}" presName="diagram" presStyleCnt="0">
        <dgm:presLayoutVars>
          <dgm:chMax val="1"/>
          <dgm:dir/>
          <dgm:animLvl val="ctr"/>
          <dgm:resizeHandles val="exact"/>
        </dgm:presLayoutVars>
      </dgm:prSet>
      <dgm:spPr/>
      <dgm:t>
        <a:bodyPr/>
        <a:lstStyle/>
        <a:p>
          <a:endParaRPr lang="zh-TW" altLang="en-US"/>
        </a:p>
      </dgm:t>
    </dgm:pt>
    <dgm:pt modelId="{A292A1F1-334A-4628-8EC0-F0142417E161}" type="pres">
      <dgm:prSet presAssocID="{6F036D34-AE83-4284-B024-FC8AC774A64A}" presName="matrix" presStyleCnt="0"/>
      <dgm:spPr/>
    </dgm:pt>
    <dgm:pt modelId="{CCECEB63-7F2F-47B0-B5A9-49426D98C644}" type="pres">
      <dgm:prSet presAssocID="{6F036D34-AE83-4284-B024-FC8AC774A64A}" presName="tile1" presStyleLbl="node1" presStyleIdx="0" presStyleCnt="4"/>
      <dgm:spPr/>
      <dgm:t>
        <a:bodyPr/>
        <a:lstStyle/>
        <a:p>
          <a:endParaRPr lang="zh-TW" altLang="en-US"/>
        </a:p>
      </dgm:t>
    </dgm:pt>
    <dgm:pt modelId="{5E7681EF-88AA-4E65-AAC0-334F40668275}" type="pres">
      <dgm:prSet presAssocID="{6F036D34-AE83-4284-B024-FC8AC774A64A}" presName="tile1text" presStyleLbl="node1" presStyleIdx="0" presStyleCnt="4">
        <dgm:presLayoutVars>
          <dgm:chMax val="0"/>
          <dgm:chPref val="0"/>
          <dgm:bulletEnabled val="1"/>
        </dgm:presLayoutVars>
      </dgm:prSet>
      <dgm:spPr/>
      <dgm:t>
        <a:bodyPr/>
        <a:lstStyle/>
        <a:p>
          <a:endParaRPr lang="zh-TW" altLang="en-US"/>
        </a:p>
      </dgm:t>
    </dgm:pt>
    <dgm:pt modelId="{63020378-8D58-4634-831E-1CD434535E42}" type="pres">
      <dgm:prSet presAssocID="{6F036D34-AE83-4284-B024-FC8AC774A64A}" presName="tile2" presStyleLbl="node1" presStyleIdx="1" presStyleCnt="4" custLinFactNeighborX="10835" custLinFactNeighborY="-1283"/>
      <dgm:spPr/>
      <dgm:t>
        <a:bodyPr/>
        <a:lstStyle/>
        <a:p>
          <a:endParaRPr lang="zh-TW" altLang="en-US"/>
        </a:p>
      </dgm:t>
    </dgm:pt>
    <dgm:pt modelId="{F722AC41-3A52-4D48-80E1-088278050331}" type="pres">
      <dgm:prSet presAssocID="{6F036D34-AE83-4284-B024-FC8AC774A64A}" presName="tile2text" presStyleLbl="node1" presStyleIdx="1" presStyleCnt="4">
        <dgm:presLayoutVars>
          <dgm:chMax val="0"/>
          <dgm:chPref val="0"/>
          <dgm:bulletEnabled val="1"/>
        </dgm:presLayoutVars>
      </dgm:prSet>
      <dgm:spPr/>
      <dgm:t>
        <a:bodyPr/>
        <a:lstStyle/>
        <a:p>
          <a:endParaRPr lang="zh-TW" altLang="en-US"/>
        </a:p>
      </dgm:t>
    </dgm:pt>
    <dgm:pt modelId="{77F0C475-E927-4692-BB44-6EB1547D17FF}" type="pres">
      <dgm:prSet presAssocID="{6F036D34-AE83-4284-B024-FC8AC774A64A}" presName="tile3" presStyleLbl="node1" presStyleIdx="2" presStyleCnt="4"/>
      <dgm:spPr/>
      <dgm:t>
        <a:bodyPr/>
        <a:lstStyle/>
        <a:p>
          <a:endParaRPr lang="zh-TW" altLang="en-US"/>
        </a:p>
      </dgm:t>
    </dgm:pt>
    <dgm:pt modelId="{29525EE2-FE26-491A-9E9E-DE1898473FCA}" type="pres">
      <dgm:prSet presAssocID="{6F036D34-AE83-4284-B024-FC8AC774A64A}" presName="tile3text" presStyleLbl="node1" presStyleIdx="2" presStyleCnt="4">
        <dgm:presLayoutVars>
          <dgm:chMax val="0"/>
          <dgm:chPref val="0"/>
          <dgm:bulletEnabled val="1"/>
        </dgm:presLayoutVars>
      </dgm:prSet>
      <dgm:spPr/>
      <dgm:t>
        <a:bodyPr/>
        <a:lstStyle/>
        <a:p>
          <a:endParaRPr lang="zh-TW" altLang="en-US"/>
        </a:p>
      </dgm:t>
    </dgm:pt>
    <dgm:pt modelId="{BDD71EF2-68A7-4407-9392-F654E5C7AAE5}" type="pres">
      <dgm:prSet presAssocID="{6F036D34-AE83-4284-B024-FC8AC774A64A}" presName="tile4" presStyleLbl="node1" presStyleIdx="3" presStyleCnt="4"/>
      <dgm:spPr/>
      <dgm:t>
        <a:bodyPr/>
        <a:lstStyle/>
        <a:p>
          <a:endParaRPr lang="zh-TW" altLang="en-US"/>
        </a:p>
      </dgm:t>
    </dgm:pt>
    <dgm:pt modelId="{B9C1CABA-DE0E-498B-A3B3-1A4644625B36}" type="pres">
      <dgm:prSet presAssocID="{6F036D34-AE83-4284-B024-FC8AC774A64A}" presName="tile4text" presStyleLbl="node1" presStyleIdx="3" presStyleCnt="4">
        <dgm:presLayoutVars>
          <dgm:chMax val="0"/>
          <dgm:chPref val="0"/>
          <dgm:bulletEnabled val="1"/>
        </dgm:presLayoutVars>
      </dgm:prSet>
      <dgm:spPr/>
      <dgm:t>
        <a:bodyPr/>
        <a:lstStyle/>
        <a:p>
          <a:endParaRPr lang="zh-TW" altLang="en-US"/>
        </a:p>
      </dgm:t>
    </dgm:pt>
    <dgm:pt modelId="{C2D01ECC-873B-4518-BF12-9D7C36616F50}" type="pres">
      <dgm:prSet presAssocID="{6F036D34-AE83-4284-B024-FC8AC774A64A}" presName="centerTile" presStyleLbl="fgShp" presStyleIdx="0" presStyleCnt="1">
        <dgm:presLayoutVars>
          <dgm:chMax val="0"/>
          <dgm:chPref val="0"/>
        </dgm:presLayoutVars>
      </dgm:prSet>
      <dgm:spPr/>
      <dgm:t>
        <a:bodyPr/>
        <a:lstStyle/>
        <a:p>
          <a:endParaRPr lang="zh-TW" altLang="en-US"/>
        </a:p>
      </dgm:t>
    </dgm:pt>
  </dgm:ptLst>
  <dgm:cxnLst>
    <dgm:cxn modelId="{EE5FD8C3-94A8-43A7-8C30-BEB2BF96159B}" type="presOf" srcId="{3177E1E5-1286-4B1E-9A05-995FB575DED2}" destId="{BDD71EF2-68A7-4407-9392-F654E5C7AAE5}" srcOrd="0" destOrd="0" presId="urn:microsoft.com/office/officeart/2005/8/layout/matrix1"/>
    <dgm:cxn modelId="{8C2A1839-4125-4376-A7BA-437C60DB55AE}" srcId="{6F036D34-AE83-4284-B024-FC8AC774A64A}" destId="{39CBD3AE-82DA-43E2-9AB8-D51131AC0269}" srcOrd="0" destOrd="0" parTransId="{0C0DF36A-481D-471D-83CC-CD5256D22428}" sibTransId="{28BFA469-4736-4905-8462-27A49009B4A5}"/>
    <dgm:cxn modelId="{20126605-8AE7-4080-ADD4-AEA3227CA4E7}" srcId="{39CBD3AE-82DA-43E2-9AB8-D51131AC0269}" destId="{C3B0DDD6-622C-4EA9-ABA1-FFE4B658D682}" srcOrd="0" destOrd="0" parTransId="{C993046A-48B0-4276-9244-54DB945377D6}" sibTransId="{4890A192-8E4F-4F7C-B720-6BABA01693E1}"/>
    <dgm:cxn modelId="{DB7CD1AF-6561-47A8-8E55-6767743B0723}" type="presOf" srcId="{6F036D34-AE83-4284-B024-FC8AC774A64A}" destId="{128713F8-4711-4192-BD02-CEA0683E9393}" srcOrd="0" destOrd="0" presId="urn:microsoft.com/office/officeart/2005/8/layout/matrix1"/>
    <dgm:cxn modelId="{DCF37ADF-A2D8-4C19-965C-FDB0E3FBFBB7}" srcId="{39CBD3AE-82DA-43E2-9AB8-D51131AC0269}" destId="{84C5E8C2-84AE-4111-BAAC-FFA12EEE128F}" srcOrd="2" destOrd="0" parTransId="{472D2DA3-16D3-489C-AE83-15C6A32AF492}" sibTransId="{5E122BB5-5519-4EF6-807C-F5F6E63CA261}"/>
    <dgm:cxn modelId="{0B58EF08-3375-411A-B0E7-D9B9254460FB}" type="presOf" srcId="{84C5E8C2-84AE-4111-BAAC-FFA12EEE128F}" destId="{77F0C475-E927-4692-BB44-6EB1547D17FF}" srcOrd="0" destOrd="0" presId="urn:microsoft.com/office/officeart/2005/8/layout/matrix1"/>
    <dgm:cxn modelId="{C4A45842-F33F-4823-A7CC-840AF9645D81}" type="presOf" srcId="{C3B0DDD6-622C-4EA9-ABA1-FFE4B658D682}" destId="{CCECEB63-7F2F-47B0-B5A9-49426D98C644}" srcOrd="0" destOrd="0" presId="urn:microsoft.com/office/officeart/2005/8/layout/matrix1"/>
    <dgm:cxn modelId="{2A867125-4F80-4D60-9092-953D779DDA8E}" type="presOf" srcId="{3177E1E5-1286-4B1E-9A05-995FB575DED2}" destId="{B9C1CABA-DE0E-498B-A3B3-1A4644625B36}" srcOrd="1" destOrd="0" presId="urn:microsoft.com/office/officeart/2005/8/layout/matrix1"/>
    <dgm:cxn modelId="{B88C6E75-5282-4315-8940-AC34A4C57B8C}" type="presOf" srcId="{68C22AB7-759B-4A9D-B5EC-E93C55290989}" destId="{63020378-8D58-4634-831E-1CD434535E42}" srcOrd="0" destOrd="0" presId="urn:microsoft.com/office/officeart/2005/8/layout/matrix1"/>
    <dgm:cxn modelId="{922E45EF-109B-461C-B3E2-454470E5C5F6}" type="presOf" srcId="{68C22AB7-759B-4A9D-B5EC-E93C55290989}" destId="{F722AC41-3A52-4D48-80E1-088278050331}" srcOrd="1" destOrd="0" presId="urn:microsoft.com/office/officeart/2005/8/layout/matrix1"/>
    <dgm:cxn modelId="{EDC83413-2DAC-4E1D-8E79-0FF9D04CE1B9}" type="presOf" srcId="{C3B0DDD6-622C-4EA9-ABA1-FFE4B658D682}" destId="{5E7681EF-88AA-4E65-AAC0-334F40668275}" srcOrd="1" destOrd="0" presId="urn:microsoft.com/office/officeart/2005/8/layout/matrix1"/>
    <dgm:cxn modelId="{C5024085-6E12-4347-9CAC-ED06BC52A4B5}" srcId="{39CBD3AE-82DA-43E2-9AB8-D51131AC0269}" destId="{3177E1E5-1286-4B1E-9A05-995FB575DED2}" srcOrd="3" destOrd="0" parTransId="{7AD184B3-D3D0-4287-8B6B-04E413EE9151}" sibTransId="{6DD40FCE-36EA-4833-8A41-D6CB9C6DFCC5}"/>
    <dgm:cxn modelId="{2416D639-7C3B-4CDB-8549-BED332E87FE7}" type="presOf" srcId="{84C5E8C2-84AE-4111-BAAC-FFA12EEE128F}" destId="{29525EE2-FE26-491A-9E9E-DE1898473FCA}" srcOrd="1" destOrd="0" presId="urn:microsoft.com/office/officeart/2005/8/layout/matrix1"/>
    <dgm:cxn modelId="{81B265AB-8D47-4B11-B0B9-9F4321B03D1F}" type="presOf" srcId="{39CBD3AE-82DA-43E2-9AB8-D51131AC0269}" destId="{C2D01ECC-873B-4518-BF12-9D7C36616F50}" srcOrd="0" destOrd="0" presId="urn:microsoft.com/office/officeart/2005/8/layout/matrix1"/>
    <dgm:cxn modelId="{987781DC-4D5C-45E4-BEAA-B2C481D55210}" srcId="{39CBD3AE-82DA-43E2-9AB8-D51131AC0269}" destId="{68C22AB7-759B-4A9D-B5EC-E93C55290989}" srcOrd="1" destOrd="0" parTransId="{F45A8D4E-C416-4A53-8A45-669235F34B12}" sibTransId="{7E15E91F-836A-4A06-98FE-A4D77C71A0B8}"/>
    <dgm:cxn modelId="{036B1C51-7C46-4195-A19C-9147B023E965}" type="presParOf" srcId="{128713F8-4711-4192-BD02-CEA0683E9393}" destId="{A292A1F1-334A-4628-8EC0-F0142417E161}" srcOrd="0" destOrd="0" presId="urn:microsoft.com/office/officeart/2005/8/layout/matrix1"/>
    <dgm:cxn modelId="{A4B7487A-9ACB-4DEE-B60B-DB437D4BAD4B}" type="presParOf" srcId="{A292A1F1-334A-4628-8EC0-F0142417E161}" destId="{CCECEB63-7F2F-47B0-B5A9-49426D98C644}" srcOrd="0" destOrd="0" presId="urn:microsoft.com/office/officeart/2005/8/layout/matrix1"/>
    <dgm:cxn modelId="{094DC63B-C3B0-4534-A0BF-BCD50BC7D113}" type="presParOf" srcId="{A292A1F1-334A-4628-8EC0-F0142417E161}" destId="{5E7681EF-88AA-4E65-AAC0-334F40668275}" srcOrd="1" destOrd="0" presId="urn:microsoft.com/office/officeart/2005/8/layout/matrix1"/>
    <dgm:cxn modelId="{245A7160-917A-46C6-A3E4-A51FD1750D1C}" type="presParOf" srcId="{A292A1F1-334A-4628-8EC0-F0142417E161}" destId="{63020378-8D58-4634-831E-1CD434535E42}" srcOrd="2" destOrd="0" presId="urn:microsoft.com/office/officeart/2005/8/layout/matrix1"/>
    <dgm:cxn modelId="{39822D59-A851-4FDA-90BA-150CC5F8AF94}" type="presParOf" srcId="{A292A1F1-334A-4628-8EC0-F0142417E161}" destId="{F722AC41-3A52-4D48-80E1-088278050331}" srcOrd="3" destOrd="0" presId="urn:microsoft.com/office/officeart/2005/8/layout/matrix1"/>
    <dgm:cxn modelId="{03AA547D-C4BF-44F2-86EF-5C5D51C2170A}" type="presParOf" srcId="{A292A1F1-334A-4628-8EC0-F0142417E161}" destId="{77F0C475-E927-4692-BB44-6EB1547D17FF}" srcOrd="4" destOrd="0" presId="urn:microsoft.com/office/officeart/2005/8/layout/matrix1"/>
    <dgm:cxn modelId="{401CEAFC-BBD7-42FE-9192-8909386FE7A2}" type="presParOf" srcId="{A292A1F1-334A-4628-8EC0-F0142417E161}" destId="{29525EE2-FE26-491A-9E9E-DE1898473FCA}" srcOrd="5" destOrd="0" presId="urn:microsoft.com/office/officeart/2005/8/layout/matrix1"/>
    <dgm:cxn modelId="{E4483AF0-E7FE-49A7-85F1-0A425B7EAAAD}" type="presParOf" srcId="{A292A1F1-334A-4628-8EC0-F0142417E161}" destId="{BDD71EF2-68A7-4407-9392-F654E5C7AAE5}" srcOrd="6" destOrd="0" presId="urn:microsoft.com/office/officeart/2005/8/layout/matrix1"/>
    <dgm:cxn modelId="{A20F91DF-9329-4381-A531-7DDC8BAB8F9E}" type="presParOf" srcId="{A292A1F1-334A-4628-8EC0-F0142417E161}" destId="{B9C1CABA-DE0E-498B-A3B3-1A4644625B36}" srcOrd="7" destOrd="0" presId="urn:microsoft.com/office/officeart/2005/8/layout/matrix1"/>
    <dgm:cxn modelId="{4EB23C3A-C4FF-4207-876F-CBF139207C33}" type="presParOf" srcId="{128713F8-4711-4192-BD02-CEA0683E9393}" destId="{C2D01ECC-873B-4518-BF12-9D7C36616F5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B08F066-BA1D-4886-A1AE-7713AABB31BC}" type="doc">
      <dgm:prSet loTypeId="urn:microsoft.com/office/officeart/2005/8/layout/chevron2" loCatId="list" qsTypeId="urn:microsoft.com/office/officeart/2009/2/quickstyle/3d8" qsCatId="3D" csTypeId="urn:microsoft.com/office/officeart/2005/8/colors/colorful4" csCatId="colorful" phldr="1"/>
      <dgm:spPr/>
      <dgm:t>
        <a:bodyPr/>
        <a:lstStyle/>
        <a:p>
          <a:endParaRPr lang="zh-TW" altLang="en-US"/>
        </a:p>
      </dgm:t>
    </dgm:pt>
    <dgm:pt modelId="{8FBAC205-C7AA-4645-B14A-A8C5A2A05C25}">
      <dgm:prSet phldrT="[文字]"/>
      <dgm:spPr/>
      <dgm:t>
        <a:bodyPr/>
        <a:lstStyle/>
        <a:p>
          <a:r>
            <a:rPr lang="en-US" altLang="zh-TW" dirty="0" smtClean="0"/>
            <a:t>26</a:t>
          </a:r>
          <a:endParaRPr lang="zh-TW" altLang="en-US" dirty="0"/>
        </a:p>
      </dgm:t>
    </dgm:pt>
    <dgm:pt modelId="{801F2D5D-2D63-402F-AD95-3ECD78457911}" type="parTrans" cxnId="{38F90030-06C7-4FED-81F4-1B20AA584AEE}">
      <dgm:prSet/>
      <dgm:spPr/>
      <dgm:t>
        <a:bodyPr/>
        <a:lstStyle/>
        <a:p>
          <a:endParaRPr lang="zh-TW" altLang="en-US"/>
        </a:p>
      </dgm:t>
    </dgm:pt>
    <dgm:pt modelId="{57319BAD-1704-4FF5-8A3D-79D8CAA16C63}" type="sibTrans" cxnId="{38F90030-06C7-4FED-81F4-1B20AA584AEE}">
      <dgm:prSet/>
      <dgm:spPr/>
      <dgm:t>
        <a:bodyPr/>
        <a:lstStyle/>
        <a:p>
          <a:endParaRPr lang="zh-TW" altLang="en-US"/>
        </a:p>
      </dgm:t>
    </dgm:pt>
    <dgm:pt modelId="{7D13ED18-C441-45DF-A876-D29B177B7074}">
      <dgm:prSet phldrT="[文字]"/>
      <dgm:spPr/>
      <dgm:t>
        <a:bodyPr/>
        <a:lstStyle/>
        <a:p>
          <a:r>
            <a:rPr lang="en-US" altLang="zh-TW" dirty="0" smtClean="0"/>
            <a:t>2 mins</a:t>
          </a:r>
          <a:endParaRPr lang="zh-TW" altLang="en-US" dirty="0"/>
        </a:p>
      </dgm:t>
    </dgm:pt>
    <dgm:pt modelId="{FE9809D9-518B-4C9B-A11D-5E54C5C2EC20}" type="parTrans" cxnId="{087C24C6-503D-472F-BBD8-6FE9AF324DA0}">
      <dgm:prSet/>
      <dgm:spPr/>
      <dgm:t>
        <a:bodyPr/>
        <a:lstStyle/>
        <a:p>
          <a:endParaRPr lang="zh-TW" altLang="en-US"/>
        </a:p>
      </dgm:t>
    </dgm:pt>
    <dgm:pt modelId="{072E9AE2-A611-4D7B-8AEE-309D78961E5B}" type="sibTrans" cxnId="{087C24C6-503D-472F-BBD8-6FE9AF324DA0}">
      <dgm:prSet/>
      <dgm:spPr/>
      <dgm:t>
        <a:bodyPr/>
        <a:lstStyle/>
        <a:p>
          <a:endParaRPr lang="zh-TW" altLang="en-US"/>
        </a:p>
      </dgm:t>
    </dgm:pt>
    <dgm:pt modelId="{5ACC1369-1E34-4EAD-873F-97D1F5A3A4E1}">
      <dgm:prSet phldrT="[文字]"/>
      <dgm:spPr/>
      <dgm:t>
        <a:bodyPr/>
        <a:lstStyle/>
        <a:p>
          <a:r>
            <a:rPr lang="en-US" altLang="zh-TW" dirty="0" smtClean="0"/>
            <a:t>12</a:t>
          </a:r>
          <a:endParaRPr lang="zh-TW" altLang="en-US" dirty="0"/>
        </a:p>
      </dgm:t>
    </dgm:pt>
    <dgm:pt modelId="{564093F0-1B8E-4CBB-B57F-F833CA22F2E4}" type="parTrans" cxnId="{A435E4FB-5A0E-46AE-A77D-EDB0F1C76BE6}">
      <dgm:prSet/>
      <dgm:spPr/>
      <dgm:t>
        <a:bodyPr/>
        <a:lstStyle/>
        <a:p>
          <a:endParaRPr lang="zh-TW" altLang="en-US"/>
        </a:p>
      </dgm:t>
    </dgm:pt>
    <dgm:pt modelId="{DFCDBBA1-F9AD-4D3E-9DB8-E1F60FA802D9}" type="sibTrans" cxnId="{A435E4FB-5A0E-46AE-A77D-EDB0F1C76BE6}">
      <dgm:prSet/>
      <dgm:spPr/>
      <dgm:t>
        <a:bodyPr/>
        <a:lstStyle/>
        <a:p>
          <a:endParaRPr lang="zh-TW" altLang="en-US"/>
        </a:p>
      </dgm:t>
    </dgm:pt>
    <dgm:pt modelId="{A99A9935-AF2F-49FB-9F9F-5E06A0EB41B0}">
      <dgm:prSet phldrT="[文字]"/>
      <dgm:spPr/>
      <dgm:t>
        <a:bodyPr/>
        <a:lstStyle/>
        <a:p>
          <a:r>
            <a:rPr lang="en-US" altLang="zh-TW" dirty="0" smtClean="0"/>
            <a:t>2-3 mins</a:t>
          </a:r>
          <a:endParaRPr lang="zh-TW" altLang="en-US" dirty="0"/>
        </a:p>
      </dgm:t>
    </dgm:pt>
    <dgm:pt modelId="{EF070FFD-43AB-49B7-9B7B-38BA4DAEEA4D}" type="parTrans" cxnId="{B3DC8C03-0778-4904-BB32-56353E58F213}">
      <dgm:prSet/>
      <dgm:spPr/>
      <dgm:t>
        <a:bodyPr/>
        <a:lstStyle/>
        <a:p>
          <a:endParaRPr lang="zh-TW" altLang="en-US"/>
        </a:p>
      </dgm:t>
    </dgm:pt>
    <dgm:pt modelId="{05CB001C-3C09-4314-B778-F999786CFAD4}" type="sibTrans" cxnId="{B3DC8C03-0778-4904-BB32-56353E58F213}">
      <dgm:prSet/>
      <dgm:spPr/>
      <dgm:t>
        <a:bodyPr/>
        <a:lstStyle/>
        <a:p>
          <a:endParaRPr lang="zh-TW" altLang="en-US"/>
        </a:p>
      </dgm:t>
    </dgm:pt>
    <dgm:pt modelId="{9F6606C7-1F29-4056-B921-B43C6F2DA10C}">
      <dgm:prSet phldrT="[文字]"/>
      <dgm:spPr/>
      <dgm:t>
        <a:bodyPr/>
        <a:lstStyle/>
        <a:p>
          <a:r>
            <a:rPr lang="en-US" altLang="zh-TW" dirty="0" smtClean="0"/>
            <a:t>2</a:t>
          </a:r>
          <a:endParaRPr lang="zh-TW" altLang="en-US" dirty="0"/>
        </a:p>
      </dgm:t>
    </dgm:pt>
    <dgm:pt modelId="{64CF1A59-EF22-427B-9DC5-39396D987CD9}" type="parTrans" cxnId="{2043FC42-BBF0-47DF-B8F0-F38D87C39395}">
      <dgm:prSet/>
      <dgm:spPr/>
      <dgm:t>
        <a:bodyPr/>
        <a:lstStyle/>
        <a:p>
          <a:endParaRPr lang="zh-TW" altLang="en-US"/>
        </a:p>
      </dgm:t>
    </dgm:pt>
    <dgm:pt modelId="{7E9E42A5-096F-47F3-AB0E-89D5B7DFF671}" type="sibTrans" cxnId="{2043FC42-BBF0-47DF-B8F0-F38D87C39395}">
      <dgm:prSet/>
      <dgm:spPr/>
      <dgm:t>
        <a:bodyPr/>
        <a:lstStyle/>
        <a:p>
          <a:endParaRPr lang="zh-TW" altLang="en-US"/>
        </a:p>
      </dgm:t>
    </dgm:pt>
    <dgm:pt modelId="{9AD83F74-1137-4A74-8741-7CFA098E92E5}">
      <dgm:prSet phldrT="[文字]"/>
      <dgm:spPr/>
      <dgm:t>
        <a:bodyPr/>
        <a:lstStyle/>
        <a:p>
          <a:r>
            <a:rPr lang="en-US" altLang="zh-TW" dirty="0" smtClean="0"/>
            <a:t>More then 3 mins</a:t>
          </a:r>
          <a:endParaRPr lang="zh-TW" altLang="en-US" dirty="0"/>
        </a:p>
      </dgm:t>
    </dgm:pt>
    <dgm:pt modelId="{F4F3A809-1AA6-4BC0-8790-8E1784110BFD}" type="parTrans" cxnId="{81FBE564-8CA5-4BCC-90C5-FE4BF0FB66FE}">
      <dgm:prSet/>
      <dgm:spPr/>
      <dgm:t>
        <a:bodyPr/>
        <a:lstStyle/>
        <a:p>
          <a:endParaRPr lang="zh-TW" altLang="en-US"/>
        </a:p>
      </dgm:t>
    </dgm:pt>
    <dgm:pt modelId="{3CEA17B6-C788-47F1-911A-49E5027CDC7C}" type="sibTrans" cxnId="{81FBE564-8CA5-4BCC-90C5-FE4BF0FB66FE}">
      <dgm:prSet/>
      <dgm:spPr/>
      <dgm:t>
        <a:bodyPr/>
        <a:lstStyle/>
        <a:p>
          <a:endParaRPr lang="zh-TW" altLang="en-US"/>
        </a:p>
      </dgm:t>
    </dgm:pt>
    <dgm:pt modelId="{78075ADA-F1AF-4097-B986-EE921D22A275}">
      <dgm:prSet phldrT="[文字]"/>
      <dgm:spPr/>
      <dgm:t>
        <a:bodyPr/>
        <a:lstStyle/>
        <a:p>
          <a:r>
            <a:rPr lang="en-US" altLang="zh-TW" dirty="0" smtClean="0"/>
            <a:t>1</a:t>
          </a:r>
          <a:endParaRPr lang="zh-TW" altLang="en-US" dirty="0"/>
        </a:p>
      </dgm:t>
    </dgm:pt>
    <dgm:pt modelId="{9EAC7B98-01CD-4AD1-95AC-775C8B4EE8EE}" type="parTrans" cxnId="{B0A2BD93-599E-4936-A42B-97B52A1B7DF2}">
      <dgm:prSet/>
      <dgm:spPr/>
      <dgm:t>
        <a:bodyPr/>
        <a:lstStyle/>
        <a:p>
          <a:endParaRPr lang="zh-TW" altLang="en-US"/>
        </a:p>
      </dgm:t>
    </dgm:pt>
    <dgm:pt modelId="{1EB0E318-5938-422F-A49B-8FFF724259F1}" type="sibTrans" cxnId="{B0A2BD93-599E-4936-A42B-97B52A1B7DF2}">
      <dgm:prSet/>
      <dgm:spPr/>
      <dgm:t>
        <a:bodyPr/>
        <a:lstStyle/>
        <a:p>
          <a:endParaRPr lang="zh-TW" altLang="en-US"/>
        </a:p>
      </dgm:t>
    </dgm:pt>
    <dgm:pt modelId="{706D32D0-1AC6-43BA-B6C1-922FB9F5E216}">
      <dgm:prSet phldrT="[文字]"/>
      <dgm:spPr/>
      <dgm:t>
        <a:bodyPr/>
        <a:lstStyle/>
        <a:p>
          <a:r>
            <a:rPr lang="en-US" altLang="zh-TW" dirty="0" smtClean="0"/>
            <a:t>3 mins</a:t>
          </a:r>
          <a:endParaRPr lang="zh-TW" altLang="en-US" dirty="0"/>
        </a:p>
      </dgm:t>
    </dgm:pt>
    <dgm:pt modelId="{B611A982-BD0F-41F3-B423-63E0F4B642C4}" type="parTrans" cxnId="{94ADB110-4505-4BE7-84AC-E7C746999741}">
      <dgm:prSet/>
      <dgm:spPr/>
      <dgm:t>
        <a:bodyPr/>
        <a:lstStyle/>
        <a:p>
          <a:endParaRPr lang="zh-TW" altLang="en-US"/>
        </a:p>
      </dgm:t>
    </dgm:pt>
    <dgm:pt modelId="{3F53F5B0-3139-44A3-B4D1-625390C1CDF3}" type="sibTrans" cxnId="{94ADB110-4505-4BE7-84AC-E7C746999741}">
      <dgm:prSet/>
      <dgm:spPr/>
      <dgm:t>
        <a:bodyPr/>
        <a:lstStyle/>
        <a:p>
          <a:endParaRPr lang="zh-TW" altLang="en-US"/>
        </a:p>
      </dgm:t>
    </dgm:pt>
    <dgm:pt modelId="{0410F7BF-1A1B-4D6B-A2E0-02834026A802}" type="pres">
      <dgm:prSet presAssocID="{5B08F066-BA1D-4886-A1AE-7713AABB31BC}" presName="linearFlow" presStyleCnt="0">
        <dgm:presLayoutVars>
          <dgm:dir/>
          <dgm:animLvl val="lvl"/>
          <dgm:resizeHandles val="exact"/>
        </dgm:presLayoutVars>
      </dgm:prSet>
      <dgm:spPr/>
      <dgm:t>
        <a:bodyPr/>
        <a:lstStyle/>
        <a:p>
          <a:endParaRPr lang="zh-TW" altLang="en-US"/>
        </a:p>
      </dgm:t>
    </dgm:pt>
    <dgm:pt modelId="{B4E1C1BC-2208-4744-8AA8-B4260CDD4CC7}" type="pres">
      <dgm:prSet presAssocID="{8FBAC205-C7AA-4645-B14A-A8C5A2A05C25}" presName="composite" presStyleCnt="0"/>
      <dgm:spPr/>
    </dgm:pt>
    <dgm:pt modelId="{56AB2510-F9E4-4E50-AB40-2D6CC895541F}" type="pres">
      <dgm:prSet presAssocID="{8FBAC205-C7AA-4645-B14A-A8C5A2A05C25}" presName="parentText" presStyleLbl="alignNode1" presStyleIdx="0" presStyleCnt="4">
        <dgm:presLayoutVars>
          <dgm:chMax val="1"/>
          <dgm:bulletEnabled val="1"/>
        </dgm:presLayoutVars>
      </dgm:prSet>
      <dgm:spPr/>
      <dgm:t>
        <a:bodyPr/>
        <a:lstStyle/>
        <a:p>
          <a:endParaRPr lang="zh-TW" altLang="en-US"/>
        </a:p>
      </dgm:t>
    </dgm:pt>
    <dgm:pt modelId="{037C1A98-2276-44F2-9EF6-2DD917A8F090}" type="pres">
      <dgm:prSet presAssocID="{8FBAC205-C7AA-4645-B14A-A8C5A2A05C25}" presName="descendantText" presStyleLbl="alignAcc1" presStyleIdx="0" presStyleCnt="4">
        <dgm:presLayoutVars>
          <dgm:bulletEnabled val="1"/>
        </dgm:presLayoutVars>
      </dgm:prSet>
      <dgm:spPr/>
      <dgm:t>
        <a:bodyPr/>
        <a:lstStyle/>
        <a:p>
          <a:endParaRPr lang="zh-TW" altLang="en-US"/>
        </a:p>
      </dgm:t>
    </dgm:pt>
    <dgm:pt modelId="{6BDA8552-A1C8-4C23-8F20-1E94BE22F3FB}" type="pres">
      <dgm:prSet presAssocID="{57319BAD-1704-4FF5-8A3D-79D8CAA16C63}" presName="sp" presStyleCnt="0"/>
      <dgm:spPr/>
    </dgm:pt>
    <dgm:pt modelId="{4D3712BE-EE81-4058-AFA6-465B08BD0477}" type="pres">
      <dgm:prSet presAssocID="{5ACC1369-1E34-4EAD-873F-97D1F5A3A4E1}" presName="composite" presStyleCnt="0"/>
      <dgm:spPr/>
    </dgm:pt>
    <dgm:pt modelId="{0719EDC8-9B9F-4056-868A-75ECFD78C4B5}" type="pres">
      <dgm:prSet presAssocID="{5ACC1369-1E34-4EAD-873F-97D1F5A3A4E1}" presName="parentText" presStyleLbl="alignNode1" presStyleIdx="1" presStyleCnt="4">
        <dgm:presLayoutVars>
          <dgm:chMax val="1"/>
          <dgm:bulletEnabled val="1"/>
        </dgm:presLayoutVars>
      </dgm:prSet>
      <dgm:spPr/>
      <dgm:t>
        <a:bodyPr/>
        <a:lstStyle/>
        <a:p>
          <a:endParaRPr lang="zh-TW" altLang="en-US"/>
        </a:p>
      </dgm:t>
    </dgm:pt>
    <dgm:pt modelId="{D8950BA4-9C80-430C-A6A1-4297C4DA0731}" type="pres">
      <dgm:prSet presAssocID="{5ACC1369-1E34-4EAD-873F-97D1F5A3A4E1}" presName="descendantText" presStyleLbl="alignAcc1" presStyleIdx="1" presStyleCnt="4">
        <dgm:presLayoutVars>
          <dgm:bulletEnabled val="1"/>
        </dgm:presLayoutVars>
      </dgm:prSet>
      <dgm:spPr/>
      <dgm:t>
        <a:bodyPr/>
        <a:lstStyle/>
        <a:p>
          <a:endParaRPr lang="zh-TW" altLang="en-US"/>
        </a:p>
      </dgm:t>
    </dgm:pt>
    <dgm:pt modelId="{C0C6FC72-24CA-4707-8199-FE61A3BFC65F}" type="pres">
      <dgm:prSet presAssocID="{DFCDBBA1-F9AD-4D3E-9DB8-E1F60FA802D9}" presName="sp" presStyleCnt="0"/>
      <dgm:spPr/>
    </dgm:pt>
    <dgm:pt modelId="{BBE04C11-5429-482F-9B25-9411E14C42E6}" type="pres">
      <dgm:prSet presAssocID="{9F6606C7-1F29-4056-B921-B43C6F2DA10C}" presName="composite" presStyleCnt="0"/>
      <dgm:spPr/>
    </dgm:pt>
    <dgm:pt modelId="{1CD013CB-D705-44C6-BD30-D5B589B60ABA}" type="pres">
      <dgm:prSet presAssocID="{9F6606C7-1F29-4056-B921-B43C6F2DA10C}" presName="parentText" presStyleLbl="alignNode1" presStyleIdx="2" presStyleCnt="4">
        <dgm:presLayoutVars>
          <dgm:chMax val="1"/>
          <dgm:bulletEnabled val="1"/>
        </dgm:presLayoutVars>
      </dgm:prSet>
      <dgm:spPr/>
      <dgm:t>
        <a:bodyPr/>
        <a:lstStyle/>
        <a:p>
          <a:endParaRPr lang="zh-TW" altLang="en-US"/>
        </a:p>
      </dgm:t>
    </dgm:pt>
    <dgm:pt modelId="{5368742F-7AC5-44D4-9A1C-FE8EB87C41BD}" type="pres">
      <dgm:prSet presAssocID="{9F6606C7-1F29-4056-B921-B43C6F2DA10C}" presName="descendantText" presStyleLbl="alignAcc1" presStyleIdx="2" presStyleCnt="4" custLinFactNeighborX="-454" custLinFactNeighborY="0">
        <dgm:presLayoutVars>
          <dgm:bulletEnabled val="1"/>
        </dgm:presLayoutVars>
      </dgm:prSet>
      <dgm:spPr/>
      <dgm:t>
        <a:bodyPr/>
        <a:lstStyle/>
        <a:p>
          <a:endParaRPr lang="zh-TW" altLang="en-US"/>
        </a:p>
      </dgm:t>
    </dgm:pt>
    <dgm:pt modelId="{C9EE9DEB-F4C9-43B3-9ABA-4596BE5AF9DA}" type="pres">
      <dgm:prSet presAssocID="{7E9E42A5-096F-47F3-AB0E-89D5B7DFF671}" presName="sp" presStyleCnt="0"/>
      <dgm:spPr/>
    </dgm:pt>
    <dgm:pt modelId="{3E818249-0945-49D4-89D0-DE1B55A59C49}" type="pres">
      <dgm:prSet presAssocID="{78075ADA-F1AF-4097-B986-EE921D22A275}" presName="composite" presStyleCnt="0"/>
      <dgm:spPr/>
    </dgm:pt>
    <dgm:pt modelId="{0D8EF024-DD82-45C8-841B-75E7A603585F}" type="pres">
      <dgm:prSet presAssocID="{78075ADA-F1AF-4097-B986-EE921D22A275}" presName="parentText" presStyleLbl="alignNode1" presStyleIdx="3" presStyleCnt="4">
        <dgm:presLayoutVars>
          <dgm:chMax val="1"/>
          <dgm:bulletEnabled val="1"/>
        </dgm:presLayoutVars>
      </dgm:prSet>
      <dgm:spPr/>
      <dgm:t>
        <a:bodyPr/>
        <a:lstStyle/>
        <a:p>
          <a:endParaRPr lang="zh-TW" altLang="en-US"/>
        </a:p>
      </dgm:t>
    </dgm:pt>
    <dgm:pt modelId="{EA4F40F2-F523-4C62-8C49-C4504ECA4265}" type="pres">
      <dgm:prSet presAssocID="{78075ADA-F1AF-4097-B986-EE921D22A275}" presName="descendantText" presStyleLbl="alignAcc1" presStyleIdx="3" presStyleCnt="4">
        <dgm:presLayoutVars>
          <dgm:bulletEnabled val="1"/>
        </dgm:presLayoutVars>
      </dgm:prSet>
      <dgm:spPr/>
      <dgm:t>
        <a:bodyPr/>
        <a:lstStyle/>
        <a:p>
          <a:endParaRPr lang="zh-TW" altLang="en-US"/>
        </a:p>
      </dgm:t>
    </dgm:pt>
  </dgm:ptLst>
  <dgm:cxnLst>
    <dgm:cxn modelId="{81FBE564-8CA5-4BCC-90C5-FE4BF0FB66FE}" srcId="{78075ADA-F1AF-4097-B986-EE921D22A275}" destId="{9AD83F74-1137-4A74-8741-7CFA098E92E5}" srcOrd="0" destOrd="0" parTransId="{F4F3A809-1AA6-4BC0-8790-8E1784110BFD}" sibTransId="{3CEA17B6-C788-47F1-911A-49E5027CDC7C}"/>
    <dgm:cxn modelId="{2043FC42-BBF0-47DF-B8F0-F38D87C39395}" srcId="{5B08F066-BA1D-4886-A1AE-7713AABB31BC}" destId="{9F6606C7-1F29-4056-B921-B43C6F2DA10C}" srcOrd="2" destOrd="0" parTransId="{64CF1A59-EF22-427B-9DC5-39396D987CD9}" sibTransId="{7E9E42A5-096F-47F3-AB0E-89D5B7DFF671}"/>
    <dgm:cxn modelId="{7F1B4F26-316B-4D68-99BA-4160B77063BD}" type="presOf" srcId="{9F6606C7-1F29-4056-B921-B43C6F2DA10C}" destId="{1CD013CB-D705-44C6-BD30-D5B589B60ABA}" srcOrd="0" destOrd="0" presId="urn:microsoft.com/office/officeart/2005/8/layout/chevron2"/>
    <dgm:cxn modelId="{4D8DB577-5C8B-4B13-991D-E7B4F2A97C29}" type="presOf" srcId="{7D13ED18-C441-45DF-A876-D29B177B7074}" destId="{037C1A98-2276-44F2-9EF6-2DD917A8F090}" srcOrd="0" destOrd="0" presId="urn:microsoft.com/office/officeart/2005/8/layout/chevron2"/>
    <dgm:cxn modelId="{FBBB139C-18E3-4F90-A1AC-CF876A7B5F4D}" type="presOf" srcId="{5B08F066-BA1D-4886-A1AE-7713AABB31BC}" destId="{0410F7BF-1A1B-4D6B-A2E0-02834026A802}" srcOrd="0" destOrd="0" presId="urn:microsoft.com/office/officeart/2005/8/layout/chevron2"/>
    <dgm:cxn modelId="{3B1E062F-1BA0-4C7D-9E04-9CC62FF3F276}" type="presOf" srcId="{A99A9935-AF2F-49FB-9F9F-5E06A0EB41B0}" destId="{D8950BA4-9C80-430C-A6A1-4297C4DA0731}" srcOrd="0" destOrd="0" presId="urn:microsoft.com/office/officeart/2005/8/layout/chevron2"/>
    <dgm:cxn modelId="{A435E4FB-5A0E-46AE-A77D-EDB0F1C76BE6}" srcId="{5B08F066-BA1D-4886-A1AE-7713AABB31BC}" destId="{5ACC1369-1E34-4EAD-873F-97D1F5A3A4E1}" srcOrd="1" destOrd="0" parTransId="{564093F0-1B8E-4CBB-B57F-F833CA22F2E4}" sibTransId="{DFCDBBA1-F9AD-4D3E-9DB8-E1F60FA802D9}"/>
    <dgm:cxn modelId="{9F44B3E1-55D9-4982-8736-A4ECE78D765D}" type="presOf" srcId="{5ACC1369-1E34-4EAD-873F-97D1F5A3A4E1}" destId="{0719EDC8-9B9F-4056-868A-75ECFD78C4B5}" srcOrd="0" destOrd="0" presId="urn:microsoft.com/office/officeart/2005/8/layout/chevron2"/>
    <dgm:cxn modelId="{0165F275-7CDA-4BE7-9C5C-C3084A1328C0}" type="presOf" srcId="{8FBAC205-C7AA-4645-B14A-A8C5A2A05C25}" destId="{56AB2510-F9E4-4E50-AB40-2D6CC895541F}" srcOrd="0" destOrd="0" presId="urn:microsoft.com/office/officeart/2005/8/layout/chevron2"/>
    <dgm:cxn modelId="{94ADB110-4505-4BE7-84AC-E7C746999741}" srcId="{9F6606C7-1F29-4056-B921-B43C6F2DA10C}" destId="{706D32D0-1AC6-43BA-B6C1-922FB9F5E216}" srcOrd="0" destOrd="0" parTransId="{B611A982-BD0F-41F3-B423-63E0F4B642C4}" sibTransId="{3F53F5B0-3139-44A3-B4D1-625390C1CDF3}"/>
    <dgm:cxn modelId="{D4FAC6DB-4728-4BEB-AA2E-29ABB61B9787}" type="presOf" srcId="{78075ADA-F1AF-4097-B986-EE921D22A275}" destId="{0D8EF024-DD82-45C8-841B-75E7A603585F}" srcOrd="0" destOrd="0" presId="urn:microsoft.com/office/officeart/2005/8/layout/chevron2"/>
    <dgm:cxn modelId="{B3DC8C03-0778-4904-BB32-56353E58F213}" srcId="{5ACC1369-1E34-4EAD-873F-97D1F5A3A4E1}" destId="{A99A9935-AF2F-49FB-9F9F-5E06A0EB41B0}" srcOrd="0" destOrd="0" parTransId="{EF070FFD-43AB-49B7-9B7B-38BA4DAEEA4D}" sibTransId="{05CB001C-3C09-4314-B778-F999786CFAD4}"/>
    <dgm:cxn modelId="{843D89AB-2512-4477-9EEB-10ADD0919BC0}" type="presOf" srcId="{706D32D0-1AC6-43BA-B6C1-922FB9F5E216}" destId="{5368742F-7AC5-44D4-9A1C-FE8EB87C41BD}" srcOrd="0" destOrd="0" presId="urn:microsoft.com/office/officeart/2005/8/layout/chevron2"/>
    <dgm:cxn modelId="{38F90030-06C7-4FED-81F4-1B20AA584AEE}" srcId="{5B08F066-BA1D-4886-A1AE-7713AABB31BC}" destId="{8FBAC205-C7AA-4645-B14A-A8C5A2A05C25}" srcOrd="0" destOrd="0" parTransId="{801F2D5D-2D63-402F-AD95-3ECD78457911}" sibTransId="{57319BAD-1704-4FF5-8A3D-79D8CAA16C63}"/>
    <dgm:cxn modelId="{A4D5FA33-4C40-4BFC-9897-E7AA2CFCDFF9}" type="presOf" srcId="{9AD83F74-1137-4A74-8741-7CFA098E92E5}" destId="{EA4F40F2-F523-4C62-8C49-C4504ECA4265}" srcOrd="0" destOrd="0" presId="urn:microsoft.com/office/officeart/2005/8/layout/chevron2"/>
    <dgm:cxn modelId="{B0A2BD93-599E-4936-A42B-97B52A1B7DF2}" srcId="{5B08F066-BA1D-4886-A1AE-7713AABB31BC}" destId="{78075ADA-F1AF-4097-B986-EE921D22A275}" srcOrd="3" destOrd="0" parTransId="{9EAC7B98-01CD-4AD1-95AC-775C8B4EE8EE}" sibTransId="{1EB0E318-5938-422F-A49B-8FFF724259F1}"/>
    <dgm:cxn modelId="{087C24C6-503D-472F-BBD8-6FE9AF324DA0}" srcId="{8FBAC205-C7AA-4645-B14A-A8C5A2A05C25}" destId="{7D13ED18-C441-45DF-A876-D29B177B7074}" srcOrd="0" destOrd="0" parTransId="{FE9809D9-518B-4C9B-A11D-5E54C5C2EC20}" sibTransId="{072E9AE2-A611-4D7B-8AEE-309D78961E5B}"/>
    <dgm:cxn modelId="{ECEAB113-596A-4400-8750-E9C8D6557126}" type="presParOf" srcId="{0410F7BF-1A1B-4D6B-A2E0-02834026A802}" destId="{B4E1C1BC-2208-4744-8AA8-B4260CDD4CC7}" srcOrd="0" destOrd="0" presId="urn:microsoft.com/office/officeart/2005/8/layout/chevron2"/>
    <dgm:cxn modelId="{B8B29D9E-2B19-4F98-88B4-A383B1C5E3CC}" type="presParOf" srcId="{B4E1C1BC-2208-4744-8AA8-B4260CDD4CC7}" destId="{56AB2510-F9E4-4E50-AB40-2D6CC895541F}" srcOrd="0" destOrd="0" presId="urn:microsoft.com/office/officeart/2005/8/layout/chevron2"/>
    <dgm:cxn modelId="{C5795FD9-0F9B-4FE7-8E1E-DCE371CDD1E8}" type="presParOf" srcId="{B4E1C1BC-2208-4744-8AA8-B4260CDD4CC7}" destId="{037C1A98-2276-44F2-9EF6-2DD917A8F090}" srcOrd="1" destOrd="0" presId="urn:microsoft.com/office/officeart/2005/8/layout/chevron2"/>
    <dgm:cxn modelId="{6A7C9AAB-1D85-473E-991E-3000E7FB05C6}" type="presParOf" srcId="{0410F7BF-1A1B-4D6B-A2E0-02834026A802}" destId="{6BDA8552-A1C8-4C23-8F20-1E94BE22F3FB}" srcOrd="1" destOrd="0" presId="urn:microsoft.com/office/officeart/2005/8/layout/chevron2"/>
    <dgm:cxn modelId="{5286B9A6-012C-47DF-B957-FF77768F5E54}" type="presParOf" srcId="{0410F7BF-1A1B-4D6B-A2E0-02834026A802}" destId="{4D3712BE-EE81-4058-AFA6-465B08BD0477}" srcOrd="2" destOrd="0" presId="urn:microsoft.com/office/officeart/2005/8/layout/chevron2"/>
    <dgm:cxn modelId="{096D1BAE-EAD4-486B-90CC-BDFEA0D3C31C}" type="presParOf" srcId="{4D3712BE-EE81-4058-AFA6-465B08BD0477}" destId="{0719EDC8-9B9F-4056-868A-75ECFD78C4B5}" srcOrd="0" destOrd="0" presId="urn:microsoft.com/office/officeart/2005/8/layout/chevron2"/>
    <dgm:cxn modelId="{5F041D59-8986-4180-A9C0-F091C19E7F90}" type="presParOf" srcId="{4D3712BE-EE81-4058-AFA6-465B08BD0477}" destId="{D8950BA4-9C80-430C-A6A1-4297C4DA0731}" srcOrd="1" destOrd="0" presId="urn:microsoft.com/office/officeart/2005/8/layout/chevron2"/>
    <dgm:cxn modelId="{91370216-1A0F-4F51-98E5-2AC75A6DADB5}" type="presParOf" srcId="{0410F7BF-1A1B-4D6B-A2E0-02834026A802}" destId="{C0C6FC72-24CA-4707-8199-FE61A3BFC65F}" srcOrd="3" destOrd="0" presId="urn:microsoft.com/office/officeart/2005/8/layout/chevron2"/>
    <dgm:cxn modelId="{4D030AAD-5ED6-498A-879D-7A1CEFBB116F}" type="presParOf" srcId="{0410F7BF-1A1B-4D6B-A2E0-02834026A802}" destId="{BBE04C11-5429-482F-9B25-9411E14C42E6}" srcOrd="4" destOrd="0" presId="urn:microsoft.com/office/officeart/2005/8/layout/chevron2"/>
    <dgm:cxn modelId="{EEF26024-4E47-434C-B691-C74ECC776A43}" type="presParOf" srcId="{BBE04C11-5429-482F-9B25-9411E14C42E6}" destId="{1CD013CB-D705-44C6-BD30-D5B589B60ABA}" srcOrd="0" destOrd="0" presId="urn:microsoft.com/office/officeart/2005/8/layout/chevron2"/>
    <dgm:cxn modelId="{A38CD6AE-064B-48C0-97ED-EF2C94E0F504}" type="presParOf" srcId="{BBE04C11-5429-482F-9B25-9411E14C42E6}" destId="{5368742F-7AC5-44D4-9A1C-FE8EB87C41BD}" srcOrd="1" destOrd="0" presId="urn:microsoft.com/office/officeart/2005/8/layout/chevron2"/>
    <dgm:cxn modelId="{61C7DFA2-3589-4F87-9DED-153D3BB79946}" type="presParOf" srcId="{0410F7BF-1A1B-4D6B-A2E0-02834026A802}" destId="{C9EE9DEB-F4C9-43B3-9ABA-4596BE5AF9DA}" srcOrd="5" destOrd="0" presId="urn:microsoft.com/office/officeart/2005/8/layout/chevron2"/>
    <dgm:cxn modelId="{2A97820B-419A-46F9-B0C9-FAE96D04175A}" type="presParOf" srcId="{0410F7BF-1A1B-4D6B-A2E0-02834026A802}" destId="{3E818249-0945-49D4-89D0-DE1B55A59C49}" srcOrd="6" destOrd="0" presId="urn:microsoft.com/office/officeart/2005/8/layout/chevron2"/>
    <dgm:cxn modelId="{FD83A58C-9546-4956-9CFF-70DD74DCA78B}" type="presParOf" srcId="{3E818249-0945-49D4-89D0-DE1B55A59C49}" destId="{0D8EF024-DD82-45C8-841B-75E7A603585F}" srcOrd="0" destOrd="0" presId="urn:microsoft.com/office/officeart/2005/8/layout/chevron2"/>
    <dgm:cxn modelId="{AAA6534F-1E10-4169-9CE7-347028D86643}" type="presParOf" srcId="{3E818249-0945-49D4-89D0-DE1B55A59C49}" destId="{EA4F40F2-F523-4C62-8C49-C4504ECA42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A78F7FA-B105-4748-BE7A-F22E06BC860C}" type="doc">
      <dgm:prSet loTypeId="urn:microsoft.com/office/officeart/2005/8/layout/orgChart1" loCatId="hierarchy" qsTypeId="urn:microsoft.com/office/officeart/2005/8/quickstyle/3d2" qsCatId="3D" csTypeId="urn:microsoft.com/office/officeart/2005/8/colors/colorful5" csCatId="colorful" phldr="1"/>
      <dgm:spPr/>
      <dgm:t>
        <a:bodyPr/>
        <a:lstStyle/>
        <a:p>
          <a:endParaRPr lang="zh-TW" altLang="en-US"/>
        </a:p>
      </dgm:t>
    </dgm:pt>
    <dgm:pt modelId="{01E7D663-8A23-4905-B18D-A4779ED22C0A}">
      <dgm:prSet phldrT="[文字]" custT="1"/>
      <dgm:spPr/>
      <dgm:t>
        <a:bodyPr/>
        <a:lstStyle/>
        <a:p>
          <a:r>
            <a:rPr lang="en-US" sz="1600" b="0" i="0" dirty="0" smtClean="0"/>
            <a:t>Specimens were eroded </a:t>
          </a:r>
          <a:r>
            <a:rPr lang="en-US" sz="1600" b="0" i="0" dirty="0" err="1" smtClean="0"/>
            <a:t>extraorally</a:t>
          </a:r>
          <a:r>
            <a:rPr lang="en-US" sz="1600" b="0" i="0" dirty="0" smtClean="0"/>
            <a:t> (2 x 20 min per day; 0.05 M citric acid</a:t>
          </a:r>
          <a:endParaRPr lang="zh-TW" altLang="en-US" sz="1600" dirty="0"/>
        </a:p>
      </dgm:t>
    </dgm:pt>
    <dgm:pt modelId="{84CC2C98-F185-41E0-9BB9-EF2F11C63B83}" type="parTrans" cxnId="{390B0435-7491-4C4C-87C7-D13F8E486564}">
      <dgm:prSet/>
      <dgm:spPr/>
      <dgm:t>
        <a:bodyPr/>
        <a:lstStyle/>
        <a:p>
          <a:endParaRPr lang="zh-TW" altLang="en-US"/>
        </a:p>
      </dgm:t>
    </dgm:pt>
    <dgm:pt modelId="{0E84AD6A-D941-413A-BDC1-CE81E4278818}" type="sibTrans" cxnId="{390B0435-7491-4C4C-87C7-D13F8E486564}">
      <dgm:prSet/>
      <dgm:spPr/>
      <dgm:t>
        <a:bodyPr/>
        <a:lstStyle/>
        <a:p>
          <a:endParaRPr lang="zh-TW" altLang="en-US"/>
        </a:p>
      </dgm:t>
    </dgm:pt>
    <dgm:pt modelId="{B6D01E8D-FF18-49EE-8156-3A4D6BFAC729}" type="asst">
      <dgm:prSet phldrT="[文字]"/>
      <dgm:spPr/>
      <dgm:t>
        <a:bodyPr/>
        <a:lstStyle/>
        <a:p>
          <a:r>
            <a:rPr lang="en-US" b="0" i="0" dirty="0" smtClean="0"/>
            <a:t>2 x 30 s per sample per day; powered toothbrush</a:t>
          </a:r>
          <a:endParaRPr lang="zh-TW" altLang="en-US" dirty="0"/>
        </a:p>
      </dgm:t>
    </dgm:pt>
    <dgm:pt modelId="{C296F661-ECA1-4E14-9320-DDFC85EDA068}" type="parTrans" cxnId="{00FD6F2C-3F9E-426D-AF7C-544D1EF2EA1D}">
      <dgm:prSet/>
      <dgm:spPr/>
      <dgm:t>
        <a:bodyPr/>
        <a:lstStyle/>
        <a:p>
          <a:endParaRPr lang="zh-TW" altLang="en-US"/>
        </a:p>
      </dgm:t>
    </dgm:pt>
    <dgm:pt modelId="{438575D5-78CC-4AEF-96DC-464E8F75D3D1}" type="sibTrans" cxnId="{00FD6F2C-3F9E-426D-AF7C-544D1EF2EA1D}">
      <dgm:prSet/>
      <dgm:spPr/>
      <dgm:t>
        <a:bodyPr/>
        <a:lstStyle/>
        <a:p>
          <a:endParaRPr lang="zh-TW" altLang="en-US"/>
        </a:p>
      </dgm:t>
    </dgm:pt>
    <dgm:pt modelId="{9B3640F6-977F-42F9-92C3-04543CD956E8}">
      <dgm:prSet phldrT="[文字]" custT="1"/>
      <dgm:spPr/>
      <dgm:t>
        <a:bodyPr/>
        <a:lstStyle/>
        <a:p>
          <a:r>
            <a:rPr lang="en-US" sz="2000" b="0" i="0" dirty="0" smtClean="0"/>
            <a:t>erosion only</a:t>
          </a:r>
          <a:endParaRPr lang="zh-TW" altLang="en-US" sz="2000" dirty="0"/>
        </a:p>
      </dgm:t>
    </dgm:pt>
    <dgm:pt modelId="{CDE2A64E-9FEB-40E5-BD9D-6C84F3D50CC0}" type="parTrans" cxnId="{A389B314-6122-4AFB-9A33-0B75BD870A04}">
      <dgm:prSet/>
      <dgm:spPr/>
      <dgm:t>
        <a:bodyPr/>
        <a:lstStyle/>
        <a:p>
          <a:endParaRPr lang="zh-TW" altLang="en-US"/>
        </a:p>
      </dgm:t>
    </dgm:pt>
    <dgm:pt modelId="{3948B69B-F643-47B0-A9F2-0C907410B237}" type="sibTrans" cxnId="{A389B314-6122-4AFB-9A33-0B75BD870A04}">
      <dgm:prSet/>
      <dgm:spPr/>
      <dgm:t>
        <a:bodyPr/>
        <a:lstStyle/>
        <a:p>
          <a:endParaRPr lang="zh-TW" altLang="en-US"/>
        </a:p>
      </dgm:t>
    </dgm:pt>
    <dgm:pt modelId="{180AC8AA-445B-458C-A29F-73D2E0216C97}">
      <dgm:prSet phldrT="[文字]" custT="1"/>
      <dgm:spPr/>
      <dgm:t>
        <a:bodyPr/>
        <a:lstStyle/>
        <a:p>
          <a:r>
            <a:rPr lang="en-US" sz="2000" b="0" i="0" dirty="0" smtClean="0"/>
            <a:t>2 h after</a:t>
          </a:r>
          <a:endParaRPr lang="zh-TW" altLang="en-US" sz="2000" dirty="0"/>
        </a:p>
      </dgm:t>
    </dgm:pt>
    <dgm:pt modelId="{EB86BFA8-8F92-43E2-A17B-4B4D31F96A75}" type="parTrans" cxnId="{32F4AEC3-8153-462A-960B-7DEA1BBEC3EB}">
      <dgm:prSet/>
      <dgm:spPr/>
      <dgm:t>
        <a:bodyPr/>
        <a:lstStyle/>
        <a:p>
          <a:endParaRPr lang="zh-TW" altLang="en-US"/>
        </a:p>
      </dgm:t>
    </dgm:pt>
    <dgm:pt modelId="{15BCE08C-3E39-42D9-B24C-ED6739492346}" type="sibTrans" cxnId="{32F4AEC3-8153-462A-960B-7DEA1BBEC3EB}">
      <dgm:prSet/>
      <dgm:spPr/>
      <dgm:t>
        <a:bodyPr/>
        <a:lstStyle/>
        <a:p>
          <a:endParaRPr lang="zh-TW" altLang="en-US"/>
        </a:p>
      </dgm:t>
    </dgm:pt>
    <dgm:pt modelId="{978A282F-B3DB-449D-9475-E8035D1D7E31}">
      <dgm:prSet phldrT="[文字]" custT="1"/>
      <dgm:spPr/>
      <dgm:t>
        <a:bodyPr/>
        <a:lstStyle/>
        <a:p>
          <a:r>
            <a:rPr lang="en-US" sz="2000" b="0" i="0" dirty="0" smtClean="0"/>
            <a:t>before erosion</a:t>
          </a:r>
          <a:endParaRPr lang="zh-TW" altLang="en-US" sz="2000" dirty="0"/>
        </a:p>
      </dgm:t>
    </dgm:pt>
    <dgm:pt modelId="{6C52B4D7-7B44-4AFD-9D02-FF6D1C24229E}" type="parTrans" cxnId="{BC595A45-177F-4136-839E-2AF1788A6AA5}">
      <dgm:prSet/>
      <dgm:spPr/>
      <dgm:t>
        <a:bodyPr/>
        <a:lstStyle/>
        <a:p>
          <a:endParaRPr lang="zh-TW" altLang="en-US"/>
        </a:p>
      </dgm:t>
    </dgm:pt>
    <dgm:pt modelId="{05E49923-CC75-4966-9F10-A8D282A2207A}" type="sibTrans" cxnId="{BC595A45-177F-4136-839E-2AF1788A6AA5}">
      <dgm:prSet/>
      <dgm:spPr/>
      <dgm:t>
        <a:bodyPr/>
        <a:lstStyle/>
        <a:p>
          <a:endParaRPr lang="zh-TW" altLang="en-US"/>
        </a:p>
      </dgm:t>
    </dgm:pt>
    <dgm:pt modelId="{E0595C89-F369-42C2-B28C-8C37AB84AF99}">
      <dgm:prSet phldrT="[文字]"/>
      <dgm:spPr/>
      <dgm:t>
        <a:bodyPr/>
        <a:lstStyle/>
        <a:p>
          <a:r>
            <a:rPr lang="en-US" b="0" i="0" dirty="0" smtClean="0"/>
            <a:t>brushing with a fluoride toothpaste </a:t>
          </a:r>
          <a:endParaRPr lang="zh-TW" altLang="en-US" dirty="0"/>
        </a:p>
      </dgm:t>
    </dgm:pt>
    <dgm:pt modelId="{247B7701-FCE4-43C5-A1F9-AA5CD03739D3}" type="parTrans" cxnId="{6BA19304-B5A9-494B-9635-351455FA2C2C}">
      <dgm:prSet/>
      <dgm:spPr/>
      <dgm:t>
        <a:bodyPr/>
        <a:lstStyle/>
        <a:p>
          <a:endParaRPr lang="zh-TW" altLang="en-US"/>
        </a:p>
      </dgm:t>
    </dgm:pt>
    <dgm:pt modelId="{4F2286FD-B13E-4923-9F6E-CEE1BF4E1E8F}" type="sibTrans" cxnId="{6BA19304-B5A9-494B-9635-351455FA2C2C}">
      <dgm:prSet/>
      <dgm:spPr/>
      <dgm:t>
        <a:bodyPr/>
        <a:lstStyle/>
        <a:p>
          <a:endParaRPr lang="zh-TW" altLang="en-US"/>
        </a:p>
      </dgm:t>
    </dgm:pt>
    <dgm:pt modelId="{FCBCCE9E-54B1-478A-B0B5-5AC02E79A8F3}">
      <dgm:prSet phldrT="[文字]"/>
      <dgm:spPr/>
      <dgm:t>
        <a:bodyPr/>
        <a:lstStyle/>
        <a:p>
          <a:r>
            <a:rPr lang="en-US" b="0" i="0" dirty="0" smtClean="0"/>
            <a:t>brushing with a fluoride toothpaste or gel, and rinsing with a fluoride mouth rinse</a:t>
          </a:r>
          <a:endParaRPr lang="zh-TW" altLang="en-US" dirty="0"/>
        </a:p>
      </dgm:t>
    </dgm:pt>
    <dgm:pt modelId="{0F354BCE-DE06-401E-9666-BA7A5AF7E2F2}" type="parTrans" cxnId="{32522B7C-C072-465D-9F7F-0F557C2352E2}">
      <dgm:prSet/>
      <dgm:spPr/>
      <dgm:t>
        <a:bodyPr/>
        <a:lstStyle/>
        <a:p>
          <a:endParaRPr lang="zh-TW" altLang="en-US"/>
        </a:p>
      </dgm:t>
    </dgm:pt>
    <dgm:pt modelId="{245E0BFB-ADD6-4258-BE21-5FDEE486A135}" type="sibTrans" cxnId="{32522B7C-C072-465D-9F7F-0F557C2352E2}">
      <dgm:prSet/>
      <dgm:spPr/>
      <dgm:t>
        <a:bodyPr/>
        <a:lstStyle/>
        <a:p>
          <a:endParaRPr lang="zh-TW" altLang="en-US"/>
        </a:p>
      </dgm:t>
    </dgm:pt>
    <dgm:pt modelId="{88DD0A7B-E6A9-47D2-B6DA-918D0657E978}">
      <dgm:prSet phldrT="[文字]" custT="1"/>
      <dgm:spPr/>
      <dgm:t>
        <a:bodyPr/>
        <a:lstStyle/>
        <a:p>
          <a:r>
            <a:rPr lang="en-US" sz="2000" b="0" i="0" dirty="0" smtClean="0"/>
            <a:t>45.2 +/- 10.8</a:t>
          </a:r>
          <a:endParaRPr lang="zh-TW" altLang="en-US" sz="2000" dirty="0"/>
        </a:p>
      </dgm:t>
    </dgm:pt>
    <dgm:pt modelId="{A7D2D95E-EB30-42E8-A54B-2FC5E20DC142}" type="parTrans" cxnId="{84307636-724D-43F6-A4C9-C50DECC757F7}">
      <dgm:prSet/>
      <dgm:spPr/>
      <dgm:t>
        <a:bodyPr/>
        <a:lstStyle/>
        <a:p>
          <a:endParaRPr lang="zh-TW" altLang="en-US"/>
        </a:p>
      </dgm:t>
    </dgm:pt>
    <dgm:pt modelId="{65D3EAC3-B946-4C84-98CF-89DAAB7D7347}" type="sibTrans" cxnId="{84307636-724D-43F6-A4C9-C50DECC757F7}">
      <dgm:prSet/>
      <dgm:spPr/>
      <dgm:t>
        <a:bodyPr/>
        <a:lstStyle/>
        <a:p>
          <a:endParaRPr lang="zh-TW" altLang="en-US"/>
        </a:p>
      </dgm:t>
    </dgm:pt>
    <dgm:pt modelId="{C438137E-AAA3-494B-A978-61727B699C7E}">
      <dgm:prSet phldrT="[文字]" custT="1"/>
      <dgm:spPr/>
      <dgm:t>
        <a:bodyPr/>
        <a:lstStyle/>
        <a:p>
          <a:r>
            <a:rPr lang="en-US" sz="2000" b="0" i="0" dirty="0" smtClean="0"/>
            <a:t>79.3 +/- 7.8 </a:t>
          </a:r>
          <a:endParaRPr lang="zh-TW" altLang="en-US" sz="2000" dirty="0"/>
        </a:p>
      </dgm:t>
    </dgm:pt>
    <dgm:pt modelId="{5D15C1F0-6994-452D-ADA7-B2E61186DE5B}" type="parTrans" cxnId="{93A7F690-D309-418C-A7F6-3057BBCFF0A0}">
      <dgm:prSet/>
      <dgm:spPr/>
      <dgm:t>
        <a:bodyPr/>
        <a:lstStyle/>
        <a:p>
          <a:endParaRPr lang="zh-TW" altLang="en-US"/>
        </a:p>
      </dgm:t>
    </dgm:pt>
    <dgm:pt modelId="{DE7FC0D1-B025-40CA-BB77-9B8796D155A4}" type="sibTrans" cxnId="{93A7F690-D309-418C-A7F6-3057BBCFF0A0}">
      <dgm:prSet/>
      <dgm:spPr/>
      <dgm:t>
        <a:bodyPr/>
        <a:lstStyle/>
        <a:p>
          <a:endParaRPr lang="zh-TW" altLang="en-US"/>
        </a:p>
      </dgm:t>
    </dgm:pt>
    <dgm:pt modelId="{EBEC4151-1B3E-4EF6-B361-6BD4A8481F0C}">
      <dgm:prSet phldrT="[文字]"/>
      <dgm:spPr/>
      <dgm:t>
        <a:bodyPr/>
        <a:lstStyle/>
        <a:p>
          <a:r>
            <a:rPr lang="en-US" b="0" i="0" dirty="0" smtClean="0"/>
            <a:t>brushing with fluoride-free toothpaste directly after</a:t>
          </a:r>
          <a:endParaRPr lang="zh-TW" altLang="en-US" dirty="0"/>
        </a:p>
      </dgm:t>
    </dgm:pt>
    <dgm:pt modelId="{2AFF4DCF-B55B-4FAE-B7A2-3B9A34619C8A}" type="sibTrans" cxnId="{CD9085F9-0C6E-4EA0-A90B-79C038ABA803}">
      <dgm:prSet/>
      <dgm:spPr/>
      <dgm:t>
        <a:bodyPr/>
        <a:lstStyle/>
        <a:p>
          <a:endParaRPr lang="zh-TW" altLang="en-US"/>
        </a:p>
      </dgm:t>
    </dgm:pt>
    <dgm:pt modelId="{2FA23A09-4246-4E9D-8943-1DA4D4AE4614}" type="parTrans" cxnId="{CD9085F9-0C6E-4EA0-A90B-79C038ABA803}">
      <dgm:prSet/>
      <dgm:spPr/>
      <dgm:t>
        <a:bodyPr/>
        <a:lstStyle/>
        <a:p>
          <a:endParaRPr lang="zh-TW" altLang="en-US"/>
        </a:p>
      </dgm:t>
    </dgm:pt>
    <dgm:pt modelId="{FE092108-E68F-4853-80E2-8FA8F62BE55A}">
      <dgm:prSet phldrT="[文字]" custT="1"/>
      <dgm:spPr/>
      <dgm:t>
        <a:bodyPr/>
        <a:lstStyle/>
        <a:p>
          <a:r>
            <a:rPr lang="en-US" sz="2000" b="0" i="0" dirty="0" smtClean="0"/>
            <a:t>41.2 +/- 1.8</a:t>
          </a:r>
          <a:endParaRPr lang="zh-TW" altLang="en-US" sz="2000" dirty="0"/>
        </a:p>
      </dgm:t>
    </dgm:pt>
    <dgm:pt modelId="{5FADF05C-6161-49C5-9897-C8474D25513F}" type="parTrans" cxnId="{BEBF5701-50B1-4B2B-9546-A860BABCBB4A}">
      <dgm:prSet/>
      <dgm:spPr/>
      <dgm:t>
        <a:bodyPr/>
        <a:lstStyle/>
        <a:p>
          <a:endParaRPr lang="zh-TW" altLang="en-US"/>
        </a:p>
      </dgm:t>
    </dgm:pt>
    <dgm:pt modelId="{E34ACDF8-181A-42F9-81CB-D46B6EFC3969}" type="sibTrans" cxnId="{BEBF5701-50B1-4B2B-9546-A860BABCBB4A}">
      <dgm:prSet/>
      <dgm:spPr/>
      <dgm:t>
        <a:bodyPr/>
        <a:lstStyle/>
        <a:p>
          <a:endParaRPr lang="zh-TW" altLang="en-US"/>
        </a:p>
      </dgm:t>
    </dgm:pt>
    <dgm:pt modelId="{2E423C62-DBC1-4797-B3CE-DD6E3CEADA60}">
      <dgm:prSet phldrT="[文字]" custT="1"/>
      <dgm:spPr/>
      <dgm:t>
        <a:bodyPr/>
        <a:lstStyle/>
        <a:p>
          <a:r>
            <a:rPr lang="en-US" sz="2000" b="0" i="0" dirty="0" smtClean="0"/>
            <a:t>81.7 +/- 9.5</a:t>
          </a:r>
          <a:endParaRPr lang="zh-TW" altLang="en-US" sz="2000" dirty="0"/>
        </a:p>
      </dgm:t>
    </dgm:pt>
    <dgm:pt modelId="{41A012FD-58DF-4F69-BBC7-C77E2DC08454}" type="parTrans" cxnId="{43CD89FE-F8D5-4CAF-AA35-A84C9B06A0EA}">
      <dgm:prSet/>
      <dgm:spPr/>
      <dgm:t>
        <a:bodyPr/>
        <a:lstStyle/>
        <a:p>
          <a:endParaRPr lang="zh-TW" altLang="en-US"/>
        </a:p>
      </dgm:t>
    </dgm:pt>
    <dgm:pt modelId="{8C713720-6A4B-4E6D-BF0A-C53D6F9E870D}" type="sibTrans" cxnId="{43CD89FE-F8D5-4CAF-AA35-A84C9B06A0EA}">
      <dgm:prSet/>
      <dgm:spPr/>
      <dgm:t>
        <a:bodyPr/>
        <a:lstStyle/>
        <a:p>
          <a:endParaRPr lang="zh-TW" altLang="en-US"/>
        </a:p>
      </dgm:t>
    </dgm:pt>
    <dgm:pt modelId="{31E461EA-4671-4720-943C-3A393BB0C280}">
      <dgm:prSet phldrT="[文字]" custT="1"/>
      <dgm:spPr/>
      <dgm:t>
        <a:bodyPr/>
        <a:lstStyle/>
        <a:p>
          <a:r>
            <a:rPr lang="en-US" sz="2000" b="0" i="0" dirty="0" smtClean="0"/>
            <a:t>69.7 +/- 13.8</a:t>
          </a:r>
          <a:endParaRPr lang="zh-TW" altLang="en-US" sz="2000" dirty="0"/>
        </a:p>
      </dgm:t>
    </dgm:pt>
    <dgm:pt modelId="{125C8E51-B926-4130-9089-74874C320DA7}" type="parTrans" cxnId="{382EA729-1542-4524-9662-D5ACAC2DAB12}">
      <dgm:prSet/>
      <dgm:spPr/>
      <dgm:t>
        <a:bodyPr/>
        <a:lstStyle/>
        <a:p>
          <a:endParaRPr lang="zh-TW" altLang="en-US"/>
        </a:p>
      </dgm:t>
    </dgm:pt>
    <dgm:pt modelId="{EF19D847-1226-41C1-9A35-2C270CD550F5}" type="sibTrans" cxnId="{382EA729-1542-4524-9662-D5ACAC2DAB12}">
      <dgm:prSet/>
      <dgm:spPr/>
      <dgm:t>
        <a:bodyPr/>
        <a:lstStyle/>
        <a:p>
          <a:endParaRPr lang="zh-TW" altLang="en-US"/>
        </a:p>
      </dgm:t>
    </dgm:pt>
    <dgm:pt modelId="{C7277D06-3199-41E2-AECA-EE36541405A9}">
      <dgm:prSet phldrT="[文字]" custT="1"/>
      <dgm:spPr/>
      <dgm:t>
        <a:bodyPr/>
        <a:lstStyle/>
        <a:p>
          <a:r>
            <a:rPr lang="en-US" sz="2000" b="0" i="0" dirty="0" smtClean="0"/>
            <a:t> 51.5 +/- 13.0</a:t>
          </a:r>
          <a:endParaRPr lang="zh-TW" altLang="en-US" sz="1400" dirty="0"/>
        </a:p>
      </dgm:t>
    </dgm:pt>
    <dgm:pt modelId="{11C89400-0E8A-44D6-A885-D7BD921D57AB}" type="parTrans" cxnId="{A44E1082-C849-47DA-8FC1-17C86D490C24}">
      <dgm:prSet/>
      <dgm:spPr/>
      <dgm:t>
        <a:bodyPr/>
        <a:lstStyle/>
        <a:p>
          <a:endParaRPr lang="zh-TW" altLang="en-US"/>
        </a:p>
      </dgm:t>
    </dgm:pt>
    <dgm:pt modelId="{8D998C4B-3710-46E6-9930-61FC8E0CE367}" type="sibTrans" cxnId="{A44E1082-C849-47DA-8FC1-17C86D490C24}">
      <dgm:prSet/>
      <dgm:spPr/>
      <dgm:t>
        <a:bodyPr/>
        <a:lstStyle/>
        <a:p>
          <a:endParaRPr lang="zh-TW" altLang="en-US"/>
        </a:p>
      </dgm:t>
    </dgm:pt>
    <dgm:pt modelId="{572DC046-1889-4412-A4D9-BABFDB8B6F6F}" type="asst">
      <dgm:prSet phldrT="[文字]"/>
      <dgm:spPr/>
      <dgm:t>
        <a:bodyPr/>
        <a:lstStyle/>
        <a:p>
          <a:r>
            <a:rPr lang="en-US" b="0" i="0" dirty="0" smtClean="0"/>
            <a:t>Human enamel samples were recessed in mouth appliances </a:t>
          </a:r>
          <a:endParaRPr lang="zh-TW" altLang="en-US" dirty="0"/>
        </a:p>
      </dgm:t>
    </dgm:pt>
    <dgm:pt modelId="{4206FFFC-8C29-49A6-8F33-5ECBDFDFE6CB}" type="parTrans" cxnId="{71B16744-B5A3-43BD-AB6C-B38907A0C8E6}">
      <dgm:prSet/>
      <dgm:spPr/>
      <dgm:t>
        <a:bodyPr/>
        <a:lstStyle/>
        <a:p>
          <a:endParaRPr lang="zh-TW" altLang="en-US"/>
        </a:p>
      </dgm:t>
    </dgm:pt>
    <dgm:pt modelId="{9F95A6A2-FCEA-4FF0-A344-2C1CC8AA3232}" type="sibTrans" cxnId="{71B16744-B5A3-43BD-AB6C-B38907A0C8E6}">
      <dgm:prSet/>
      <dgm:spPr/>
      <dgm:t>
        <a:bodyPr/>
        <a:lstStyle/>
        <a:p>
          <a:endParaRPr lang="zh-TW" altLang="en-US"/>
        </a:p>
      </dgm:t>
    </dgm:pt>
    <dgm:pt modelId="{62AFAA47-76AB-458E-937F-D36C3D23516F}" type="pres">
      <dgm:prSet presAssocID="{DA78F7FA-B105-4748-BE7A-F22E06BC860C}" presName="hierChild1" presStyleCnt="0">
        <dgm:presLayoutVars>
          <dgm:orgChart val="1"/>
          <dgm:chPref val="1"/>
          <dgm:dir/>
          <dgm:animOne val="branch"/>
          <dgm:animLvl val="lvl"/>
          <dgm:resizeHandles/>
        </dgm:presLayoutVars>
      </dgm:prSet>
      <dgm:spPr/>
      <dgm:t>
        <a:bodyPr/>
        <a:lstStyle/>
        <a:p>
          <a:endParaRPr lang="zh-TW" altLang="en-US"/>
        </a:p>
      </dgm:t>
    </dgm:pt>
    <dgm:pt modelId="{FB0E8F95-8E26-44C6-AD62-C8C09DBC94FE}" type="pres">
      <dgm:prSet presAssocID="{01E7D663-8A23-4905-B18D-A4779ED22C0A}" presName="hierRoot1" presStyleCnt="0">
        <dgm:presLayoutVars>
          <dgm:hierBranch val="init"/>
        </dgm:presLayoutVars>
      </dgm:prSet>
      <dgm:spPr/>
    </dgm:pt>
    <dgm:pt modelId="{57047E59-60A5-46C7-9BBF-22E9CD6533B1}" type="pres">
      <dgm:prSet presAssocID="{01E7D663-8A23-4905-B18D-A4779ED22C0A}" presName="rootComposite1" presStyleCnt="0"/>
      <dgm:spPr/>
    </dgm:pt>
    <dgm:pt modelId="{CE4D018B-0E64-470B-BCCF-4B2EBF16E5F9}" type="pres">
      <dgm:prSet presAssocID="{01E7D663-8A23-4905-B18D-A4779ED22C0A}" presName="rootText1" presStyleLbl="node0" presStyleIdx="0" presStyleCnt="1" custScaleX="183882" custScaleY="209049">
        <dgm:presLayoutVars>
          <dgm:chPref val="3"/>
        </dgm:presLayoutVars>
      </dgm:prSet>
      <dgm:spPr/>
      <dgm:t>
        <a:bodyPr/>
        <a:lstStyle/>
        <a:p>
          <a:endParaRPr lang="zh-TW" altLang="en-US"/>
        </a:p>
      </dgm:t>
    </dgm:pt>
    <dgm:pt modelId="{E095A258-BB31-4DF3-9081-4AC6BD03CAFB}" type="pres">
      <dgm:prSet presAssocID="{01E7D663-8A23-4905-B18D-A4779ED22C0A}" presName="rootConnector1" presStyleLbl="node1" presStyleIdx="0" presStyleCnt="0"/>
      <dgm:spPr/>
      <dgm:t>
        <a:bodyPr/>
        <a:lstStyle/>
        <a:p>
          <a:endParaRPr lang="zh-TW" altLang="en-US"/>
        </a:p>
      </dgm:t>
    </dgm:pt>
    <dgm:pt modelId="{74E6EDE7-423C-414B-98A9-135D2AFEBBD0}" type="pres">
      <dgm:prSet presAssocID="{01E7D663-8A23-4905-B18D-A4779ED22C0A}" presName="hierChild2" presStyleCnt="0"/>
      <dgm:spPr/>
    </dgm:pt>
    <dgm:pt modelId="{3C5EDC3B-E789-483D-A0A7-D75BBF44EEB7}" type="pres">
      <dgm:prSet presAssocID="{CDE2A64E-9FEB-40E5-BD9D-6C84F3D50CC0}" presName="Name37" presStyleLbl="parChTrans1D2" presStyleIdx="0" presStyleCnt="8"/>
      <dgm:spPr/>
      <dgm:t>
        <a:bodyPr/>
        <a:lstStyle/>
        <a:p>
          <a:endParaRPr lang="zh-TW" altLang="en-US"/>
        </a:p>
      </dgm:t>
    </dgm:pt>
    <dgm:pt modelId="{76C2BF88-6C3A-48FE-B2C7-1CEB94A39CB3}" type="pres">
      <dgm:prSet presAssocID="{9B3640F6-977F-42F9-92C3-04543CD956E8}" presName="hierRoot2" presStyleCnt="0">
        <dgm:presLayoutVars>
          <dgm:hierBranch val="init"/>
        </dgm:presLayoutVars>
      </dgm:prSet>
      <dgm:spPr/>
    </dgm:pt>
    <dgm:pt modelId="{5A3913CA-5BC6-41BF-9988-EEC8A989287E}" type="pres">
      <dgm:prSet presAssocID="{9B3640F6-977F-42F9-92C3-04543CD956E8}" presName="rootComposite" presStyleCnt="0"/>
      <dgm:spPr/>
    </dgm:pt>
    <dgm:pt modelId="{409A466B-3E67-474D-B247-2FA65B45503C}" type="pres">
      <dgm:prSet presAssocID="{9B3640F6-977F-42F9-92C3-04543CD956E8}" presName="rootText" presStyleLbl="node2" presStyleIdx="0" presStyleCnt="6" custLinFactNeighborX="-28771" custLinFactNeighborY="-3923">
        <dgm:presLayoutVars>
          <dgm:chPref val="3"/>
        </dgm:presLayoutVars>
      </dgm:prSet>
      <dgm:spPr/>
      <dgm:t>
        <a:bodyPr/>
        <a:lstStyle/>
        <a:p>
          <a:endParaRPr lang="zh-TW" altLang="en-US"/>
        </a:p>
      </dgm:t>
    </dgm:pt>
    <dgm:pt modelId="{A035EC1E-6FEF-4368-9B85-B6989DFCFA17}" type="pres">
      <dgm:prSet presAssocID="{9B3640F6-977F-42F9-92C3-04543CD956E8}" presName="rootConnector" presStyleLbl="node2" presStyleIdx="0" presStyleCnt="6"/>
      <dgm:spPr/>
      <dgm:t>
        <a:bodyPr/>
        <a:lstStyle/>
        <a:p>
          <a:endParaRPr lang="zh-TW" altLang="en-US"/>
        </a:p>
      </dgm:t>
    </dgm:pt>
    <dgm:pt modelId="{C475A90C-45E4-4300-AE42-5346E03138F2}" type="pres">
      <dgm:prSet presAssocID="{9B3640F6-977F-42F9-92C3-04543CD956E8}" presName="hierChild4" presStyleCnt="0"/>
      <dgm:spPr/>
    </dgm:pt>
    <dgm:pt modelId="{3273AE08-91ED-4A8A-A2F9-E65D7D4904DD}" type="pres">
      <dgm:prSet presAssocID="{A7D2D95E-EB30-42E8-A54B-2FC5E20DC142}" presName="Name37" presStyleLbl="parChTrans1D3" presStyleIdx="0" presStyleCnt="6"/>
      <dgm:spPr/>
      <dgm:t>
        <a:bodyPr/>
        <a:lstStyle/>
        <a:p>
          <a:endParaRPr lang="zh-TW" altLang="en-US"/>
        </a:p>
      </dgm:t>
    </dgm:pt>
    <dgm:pt modelId="{53D1A6C8-C4D3-4FDA-9832-40EE9A89D905}" type="pres">
      <dgm:prSet presAssocID="{88DD0A7B-E6A9-47D2-B6DA-918D0657E978}" presName="hierRoot2" presStyleCnt="0">
        <dgm:presLayoutVars>
          <dgm:hierBranch val="init"/>
        </dgm:presLayoutVars>
      </dgm:prSet>
      <dgm:spPr/>
    </dgm:pt>
    <dgm:pt modelId="{965B941D-D434-48BE-BCCA-17EFAF03B483}" type="pres">
      <dgm:prSet presAssocID="{88DD0A7B-E6A9-47D2-B6DA-918D0657E978}" presName="rootComposite" presStyleCnt="0"/>
      <dgm:spPr/>
    </dgm:pt>
    <dgm:pt modelId="{43691A94-587A-4B71-BEBB-FA2F43168FE0}" type="pres">
      <dgm:prSet presAssocID="{88DD0A7B-E6A9-47D2-B6DA-918D0657E978}" presName="rootText" presStyleLbl="node3" presStyleIdx="0" presStyleCnt="6">
        <dgm:presLayoutVars>
          <dgm:chPref val="3"/>
        </dgm:presLayoutVars>
      </dgm:prSet>
      <dgm:spPr/>
      <dgm:t>
        <a:bodyPr/>
        <a:lstStyle/>
        <a:p>
          <a:endParaRPr lang="zh-TW" altLang="en-US"/>
        </a:p>
      </dgm:t>
    </dgm:pt>
    <dgm:pt modelId="{B2EAEE08-7432-42C2-8785-DF374930B5A6}" type="pres">
      <dgm:prSet presAssocID="{88DD0A7B-E6A9-47D2-B6DA-918D0657E978}" presName="rootConnector" presStyleLbl="node3" presStyleIdx="0" presStyleCnt="6"/>
      <dgm:spPr/>
      <dgm:t>
        <a:bodyPr/>
        <a:lstStyle/>
        <a:p>
          <a:endParaRPr lang="zh-TW" altLang="en-US"/>
        </a:p>
      </dgm:t>
    </dgm:pt>
    <dgm:pt modelId="{DFA7305A-181E-44C2-872E-49B79BD45EC1}" type="pres">
      <dgm:prSet presAssocID="{88DD0A7B-E6A9-47D2-B6DA-918D0657E978}" presName="hierChild4" presStyleCnt="0"/>
      <dgm:spPr/>
    </dgm:pt>
    <dgm:pt modelId="{D6998F06-1EBE-437D-BCDE-8822B9812E0F}" type="pres">
      <dgm:prSet presAssocID="{88DD0A7B-E6A9-47D2-B6DA-918D0657E978}" presName="hierChild5" presStyleCnt="0"/>
      <dgm:spPr/>
    </dgm:pt>
    <dgm:pt modelId="{A69C6520-E132-44E2-AAA2-2110B2ABC0F0}" type="pres">
      <dgm:prSet presAssocID="{9B3640F6-977F-42F9-92C3-04543CD956E8}" presName="hierChild5" presStyleCnt="0"/>
      <dgm:spPr/>
    </dgm:pt>
    <dgm:pt modelId="{EED483A2-B493-4DD6-943B-5FA9B454C2E3}" type="pres">
      <dgm:prSet presAssocID="{2FA23A09-4246-4E9D-8943-1DA4D4AE4614}" presName="Name37" presStyleLbl="parChTrans1D2" presStyleIdx="1" presStyleCnt="8"/>
      <dgm:spPr/>
      <dgm:t>
        <a:bodyPr/>
        <a:lstStyle/>
        <a:p>
          <a:endParaRPr lang="zh-TW" altLang="en-US"/>
        </a:p>
      </dgm:t>
    </dgm:pt>
    <dgm:pt modelId="{CA8DDAD8-F5EF-4E8F-BB95-AC674852F44E}" type="pres">
      <dgm:prSet presAssocID="{EBEC4151-1B3E-4EF6-B361-6BD4A8481F0C}" presName="hierRoot2" presStyleCnt="0">
        <dgm:presLayoutVars>
          <dgm:hierBranch val="init"/>
        </dgm:presLayoutVars>
      </dgm:prSet>
      <dgm:spPr/>
    </dgm:pt>
    <dgm:pt modelId="{ED708EFA-96D1-4C9C-9AD0-B9C67D32DE01}" type="pres">
      <dgm:prSet presAssocID="{EBEC4151-1B3E-4EF6-B361-6BD4A8481F0C}" presName="rootComposite" presStyleCnt="0"/>
      <dgm:spPr/>
    </dgm:pt>
    <dgm:pt modelId="{62310F87-1385-481C-9B32-1415D962EAC8}" type="pres">
      <dgm:prSet presAssocID="{EBEC4151-1B3E-4EF6-B361-6BD4A8481F0C}" presName="rootText" presStyleLbl="node2" presStyleIdx="1" presStyleCnt="6">
        <dgm:presLayoutVars>
          <dgm:chPref val="3"/>
        </dgm:presLayoutVars>
      </dgm:prSet>
      <dgm:spPr/>
      <dgm:t>
        <a:bodyPr/>
        <a:lstStyle/>
        <a:p>
          <a:endParaRPr lang="zh-TW" altLang="en-US"/>
        </a:p>
      </dgm:t>
    </dgm:pt>
    <dgm:pt modelId="{A6A21650-C72B-4549-B0EE-8DA3964BD59D}" type="pres">
      <dgm:prSet presAssocID="{EBEC4151-1B3E-4EF6-B361-6BD4A8481F0C}" presName="rootConnector" presStyleLbl="node2" presStyleIdx="1" presStyleCnt="6"/>
      <dgm:spPr/>
      <dgm:t>
        <a:bodyPr/>
        <a:lstStyle/>
        <a:p>
          <a:endParaRPr lang="zh-TW" altLang="en-US"/>
        </a:p>
      </dgm:t>
    </dgm:pt>
    <dgm:pt modelId="{7140F100-4C36-4DB6-AA0F-357CA50F2BEE}" type="pres">
      <dgm:prSet presAssocID="{EBEC4151-1B3E-4EF6-B361-6BD4A8481F0C}" presName="hierChild4" presStyleCnt="0"/>
      <dgm:spPr/>
    </dgm:pt>
    <dgm:pt modelId="{9FC0281B-35AB-4D7D-8510-555FD9537E45}" type="pres">
      <dgm:prSet presAssocID="{5D15C1F0-6994-452D-ADA7-B2E61186DE5B}" presName="Name37" presStyleLbl="parChTrans1D3" presStyleIdx="1" presStyleCnt="6"/>
      <dgm:spPr/>
      <dgm:t>
        <a:bodyPr/>
        <a:lstStyle/>
        <a:p>
          <a:endParaRPr lang="zh-TW" altLang="en-US"/>
        </a:p>
      </dgm:t>
    </dgm:pt>
    <dgm:pt modelId="{867C1B40-1A05-4F2B-AEA5-1DF6E3ADC542}" type="pres">
      <dgm:prSet presAssocID="{C438137E-AAA3-494B-A978-61727B699C7E}" presName="hierRoot2" presStyleCnt="0">
        <dgm:presLayoutVars>
          <dgm:hierBranch val="init"/>
        </dgm:presLayoutVars>
      </dgm:prSet>
      <dgm:spPr/>
    </dgm:pt>
    <dgm:pt modelId="{98FE4B30-AE31-48CD-8522-283C18774540}" type="pres">
      <dgm:prSet presAssocID="{C438137E-AAA3-494B-A978-61727B699C7E}" presName="rootComposite" presStyleCnt="0"/>
      <dgm:spPr/>
    </dgm:pt>
    <dgm:pt modelId="{4FE6A107-FE67-4F3C-8015-061C7BAAE4B6}" type="pres">
      <dgm:prSet presAssocID="{C438137E-AAA3-494B-A978-61727B699C7E}" presName="rootText" presStyleLbl="node3" presStyleIdx="1" presStyleCnt="6">
        <dgm:presLayoutVars>
          <dgm:chPref val="3"/>
        </dgm:presLayoutVars>
      </dgm:prSet>
      <dgm:spPr/>
      <dgm:t>
        <a:bodyPr/>
        <a:lstStyle/>
        <a:p>
          <a:endParaRPr lang="zh-TW" altLang="en-US"/>
        </a:p>
      </dgm:t>
    </dgm:pt>
    <dgm:pt modelId="{0BD4E461-CE1A-4CAF-8DC6-78BA8EA85A18}" type="pres">
      <dgm:prSet presAssocID="{C438137E-AAA3-494B-A978-61727B699C7E}" presName="rootConnector" presStyleLbl="node3" presStyleIdx="1" presStyleCnt="6"/>
      <dgm:spPr/>
      <dgm:t>
        <a:bodyPr/>
        <a:lstStyle/>
        <a:p>
          <a:endParaRPr lang="zh-TW" altLang="en-US"/>
        </a:p>
      </dgm:t>
    </dgm:pt>
    <dgm:pt modelId="{DEBD0160-DF15-4BF1-9FB0-85B8E66751A9}" type="pres">
      <dgm:prSet presAssocID="{C438137E-AAA3-494B-A978-61727B699C7E}" presName="hierChild4" presStyleCnt="0"/>
      <dgm:spPr/>
    </dgm:pt>
    <dgm:pt modelId="{CE6C160C-C294-4622-B4CD-E85CFCF66571}" type="pres">
      <dgm:prSet presAssocID="{C438137E-AAA3-494B-A978-61727B699C7E}" presName="hierChild5" presStyleCnt="0"/>
      <dgm:spPr/>
    </dgm:pt>
    <dgm:pt modelId="{0375161F-EC61-472E-98EA-1B42284DC633}" type="pres">
      <dgm:prSet presAssocID="{EBEC4151-1B3E-4EF6-B361-6BD4A8481F0C}" presName="hierChild5" presStyleCnt="0"/>
      <dgm:spPr/>
    </dgm:pt>
    <dgm:pt modelId="{27C27236-D94D-4AE7-86A0-623EB61ACBCC}" type="pres">
      <dgm:prSet presAssocID="{EB86BFA8-8F92-43E2-A17B-4B4D31F96A75}" presName="Name37" presStyleLbl="parChTrans1D2" presStyleIdx="2" presStyleCnt="8"/>
      <dgm:spPr/>
      <dgm:t>
        <a:bodyPr/>
        <a:lstStyle/>
        <a:p>
          <a:endParaRPr lang="zh-TW" altLang="en-US"/>
        </a:p>
      </dgm:t>
    </dgm:pt>
    <dgm:pt modelId="{F5A94A5A-91CD-4C11-B83C-C7EEA4B9B0E8}" type="pres">
      <dgm:prSet presAssocID="{180AC8AA-445B-458C-A29F-73D2E0216C97}" presName="hierRoot2" presStyleCnt="0">
        <dgm:presLayoutVars>
          <dgm:hierBranch val="init"/>
        </dgm:presLayoutVars>
      </dgm:prSet>
      <dgm:spPr/>
    </dgm:pt>
    <dgm:pt modelId="{5E40C582-6F10-446F-8552-CD36EA92E944}" type="pres">
      <dgm:prSet presAssocID="{180AC8AA-445B-458C-A29F-73D2E0216C97}" presName="rootComposite" presStyleCnt="0"/>
      <dgm:spPr/>
    </dgm:pt>
    <dgm:pt modelId="{C37F7D07-1CD4-44BA-B508-AA30FF94177A}" type="pres">
      <dgm:prSet presAssocID="{180AC8AA-445B-458C-A29F-73D2E0216C97}" presName="rootText" presStyleLbl="node2" presStyleIdx="2" presStyleCnt="6">
        <dgm:presLayoutVars>
          <dgm:chPref val="3"/>
        </dgm:presLayoutVars>
      </dgm:prSet>
      <dgm:spPr/>
      <dgm:t>
        <a:bodyPr/>
        <a:lstStyle/>
        <a:p>
          <a:endParaRPr lang="zh-TW" altLang="en-US"/>
        </a:p>
      </dgm:t>
    </dgm:pt>
    <dgm:pt modelId="{3C1C723B-051A-4EFE-9B6D-15D1EE08CE77}" type="pres">
      <dgm:prSet presAssocID="{180AC8AA-445B-458C-A29F-73D2E0216C97}" presName="rootConnector" presStyleLbl="node2" presStyleIdx="2" presStyleCnt="6"/>
      <dgm:spPr/>
      <dgm:t>
        <a:bodyPr/>
        <a:lstStyle/>
        <a:p>
          <a:endParaRPr lang="zh-TW" altLang="en-US"/>
        </a:p>
      </dgm:t>
    </dgm:pt>
    <dgm:pt modelId="{314D55F4-074F-4DE6-9F17-28E1B37F9484}" type="pres">
      <dgm:prSet presAssocID="{180AC8AA-445B-458C-A29F-73D2E0216C97}" presName="hierChild4" presStyleCnt="0"/>
      <dgm:spPr/>
    </dgm:pt>
    <dgm:pt modelId="{4DF8C2AC-A9A3-4DF3-B153-5B5F1C792371}" type="pres">
      <dgm:prSet presAssocID="{41A012FD-58DF-4F69-BBC7-C77E2DC08454}" presName="Name37" presStyleLbl="parChTrans1D3" presStyleIdx="2" presStyleCnt="6"/>
      <dgm:spPr/>
      <dgm:t>
        <a:bodyPr/>
        <a:lstStyle/>
        <a:p>
          <a:endParaRPr lang="zh-TW" altLang="en-US"/>
        </a:p>
      </dgm:t>
    </dgm:pt>
    <dgm:pt modelId="{9AF79031-8CF7-4718-B463-2A3CE80160BC}" type="pres">
      <dgm:prSet presAssocID="{2E423C62-DBC1-4797-B3CE-DD6E3CEADA60}" presName="hierRoot2" presStyleCnt="0">
        <dgm:presLayoutVars>
          <dgm:hierBranch val="init"/>
        </dgm:presLayoutVars>
      </dgm:prSet>
      <dgm:spPr/>
    </dgm:pt>
    <dgm:pt modelId="{14021B2B-BE54-426B-8027-817D4FF3A2BA}" type="pres">
      <dgm:prSet presAssocID="{2E423C62-DBC1-4797-B3CE-DD6E3CEADA60}" presName="rootComposite" presStyleCnt="0"/>
      <dgm:spPr/>
    </dgm:pt>
    <dgm:pt modelId="{98B4D4D1-5638-4F74-A3CF-D616388B3001}" type="pres">
      <dgm:prSet presAssocID="{2E423C62-DBC1-4797-B3CE-DD6E3CEADA60}" presName="rootText" presStyleLbl="node3" presStyleIdx="2" presStyleCnt="6">
        <dgm:presLayoutVars>
          <dgm:chPref val="3"/>
        </dgm:presLayoutVars>
      </dgm:prSet>
      <dgm:spPr/>
      <dgm:t>
        <a:bodyPr/>
        <a:lstStyle/>
        <a:p>
          <a:endParaRPr lang="zh-TW" altLang="en-US"/>
        </a:p>
      </dgm:t>
    </dgm:pt>
    <dgm:pt modelId="{5AE16A08-D7FF-4A02-B840-3F65BA946A29}" type="pres">
      <dgm:prSet presAssocID="{2E423C62-DBC1-4797-B3CE-DD6E3CEADA60}" presName="rootConnector" presStyleLbl="node3" presStyleIdx="2" presStyleCnt="6"/>
      <dgm:spPr/>
      <dgm:t>
        <a:bodyPr/>
        <a:lstStyle/>
        <a:p>
          <a:endParaRPr lang="zh-TW" altLang="en-US"/>
        </a:p>
      </dgm:t>
    </dgm:pt>
    <dgm:pt modelId="{8C926D61-D15B-425E-8F71-A6BCD4055C12}" type="pres">
      <dgm:prSet presAssocID="{2E423C62-DBC1-4797-B3CE-DD6E3CEADA60}" presName="hierChild4" presStyleCnt="0"/>
      <dgm:spPr/>
    </dgm:pt>
    <dgm:pt modelId="{57E81B6E-B114-4893-BB28-6B882B627B95}" type="pres">
      <dgm:prSet presAssocID="{2E423C62-DBC1-4797-B3CE-DD6E3CEADA60}" presName="hierChild5" presStyleCnt="0"/>
      <dgm:spPr/>
    </dgm:pt>
    <dgm:pt modelId="{1B7DCB5E-2E3D-4D3A-9809-2091937E0BBF}" type="pres">
      <dgm:prSet presAssocID="{180AC8AA-445B-458C-A29F-73D2E0216C97}" presName="hierChild5" presStyleCnt="0"/>
      <dgm:spPr/>
    </dgm:pt>
    <dgm:pt modelId="{154B2211-8BE5-4E3A-A64B-089F2FE09B58}" type="pres">
      <dgm:prSet presAssocID="{6C52B4D7-7B44-4AFD-9D02-FF6D1C24229E}" presName="Name37" presStyleLbl="parChTrans1D2" presStyleIdx="3" presStyleCnt="8"/>
      <dgm:spPr/>
      <dgm:t>
        <a:bodyPr/>
        <a:lstStyle/>
        <a:p>
          <a:endParaRPr lang="zh-TW" altLang="en-US"/>
        </a:p>
      </dgm:t>
    </dgm:pt>
    <dgm:pt modelId="{7765A224-4723-4EFB-A1EF-3630CAFAAD64}" type="pres">
      <dgm:prSet presAssocID="{978A282F-B3DB-449D-9475-E8035D1D7E31}" presName="hierRoot2" presStyleCnt="0">
        <dgm:presLayoutVars>
          <dgm:hierBranch val="init"/>
        </dgm:presLayoutVars>
      </dgm:prSet>
      <dgm:spPr/>
    </dgm:pt>
    <dgm:pt modelId="{0C4BBAF0-132D-4762-B6E9-43314A165470}" type="pres">
      <dgm:prSet presAssocID="{978A282F-B3DB-449D-9475-E8035D1D7E31}" presName="rootComposite" presStyleCnt="0"/>
      <dgm:spPr/>
    </dgm:pt>
    <dgm:pt modelId="{16805704-3F5C-455F-8270-0AB75FE0A5A5}" type="pres">
      <dgm:prSet presAssocID="{978A282F-B3DB-449D-9475-E8035D1D7E31}" presName="rootText" presStyleLbl="node2" presStyleIdx="3" presStyleCnt="6">
        <dgm:presLayoutVars>
          <dgm:chPref val="3"/>
        </dgm:presLayoutVars>
      </dgm:prSet>
      <dgm:spPr/>
      <dgm:t>
        <a:bodyPr/>
        <a:lstStyle/>
        <a:p>
          <a:endParaRPr lang="zh-TW" altLang="en-US"/>
        </a:p>
      </dgm:t>
    </dgm:pt>
    <dgm:pt modelId="{A6FB01B8-49C3-4FF1-B026-60588C0A6003}" type="pres">
      <dgm:prSet presAssocID="{978A282F-B3DB-449D-9475-E8035D1D7E31}" presName="rootConnector" presStyleLbl="node2" presStyleIdx="3" presStyleCnt="6"/>
      <dgm:spPr/>
      <dgm:t>
        <a:bodyPr/>
        <a:lstStyle/>
        <a:p>
          <a:endParaRPr lang="zh-TW" altLang="en-US"/>
        </a:p>
      </dgm:t>
    </dgm:pt>
    <dgm:pt modelId="{3FF68637-2199-4E82-BD82-AC5E6C0DBB6E}" type="pres">
      <dgm:prSet presAssocID="{978A282F-B3DB-449D-9475-E8035D1D7E31}" presName="hierChild4" presStyleCnt="0"/>
      <dgm:spPr/>
    </dgm:pt>
    <dgm:pt modelId="{67BD4A15-52A3-42C4-9A55-014F3B901478}" type="pres">
      <dgm:prSet presAssocID="{125C8E51-B926-4130-9089-74874C320DA7}" presName="Name37" presStyleLbl="parChTrans1D3" presStyleIdx="3" presStyleCnt="6"/>
      <dgm:spPr/>
      <dgm:t>
        <a:bodyPr/>
        <a:lstStyle/>
        <a:p>
          <a:endParaRPr lang="zh-TW" altLang="en-US"/>
        </a:p>
      </dgm:t>
    </dgm:pt>
    <dgm:pt modelId="{B76BD4DF-03C3-43E0-8964-D852D151AD43}" type="pres">
      <dgm:prSet presAssocID="{31E461EA-4671-4720-943C-3A393BB0C280}" presName="hierRoot2" presStyleCnt="0">
        <dgm:presLayoutVars>
          <dgm:hierBranch val="init"/>
        </dgm:presLayoutVars>
      </dgm:prSet>
      <dgm:spPr/>
    </dgm:pt>
    <dgm:pt modelId="{1E9E3171-8460-49FD-B78D-F14F81B05BBB}" type="pres">
      <dgm:prSet presAssocID="{31E461EA-4671-4720-943C-3A393BB0C280}" presName="rootComposite" presStyleCnt="0"/>
      <dgm:spPr/>
    </dgm:pt>
    <dgm:pt modelId="{77EC486E-7F3D-400D-8AD5-248129535954}" type="pres">
      <dgm:prSet presAssocID="{31E461EA-4671-4720-943C-3A393BB0C280}" presName="rootText" presStyleLbl="node3" presStyleIdx="3" presStyleCnt="6">
        <dgm:presLayoutVars>
          <dgm:chPref val="3"/>
        </dgm:presLayoutVars>
      </dgm:prSet>
      <dgm:spPr/>
      <dgm:t>
        <a:bodyPr/>
        <a:lstStyle/>
        <a:p>
          <a:endParaRPr lang="zh-TW" altLang="en-US"/>
        </a:p>
      </dgm:t>
    </dgm:pt>
    <dgm:pt modelId="{94AC41D4-32F1-4134-9E7F-FDF5AC1F47BA}" type="pres">
      <dgm:prSet presAssocID="{31E461EA-4671-4720-943C-3A393BB0C280}" presName="rootConnector" presStyleLbl="node3" presStyleIdx="3" presStyleCnt="6"/>
      <dgm:spPr/>
      <dgm:t>
        <a:bodyPr/>
        <a:lstStyle/>
        <a:p>
          <a:endParaRPr lang="zh-TW" altLang="en-US"/>
        </a:p>
      </dgm:t>
    </dgm:pt>
    <dgm:pt modelId="{021B849C-03C3-4DD4-8D1E-FF32FC1E5F31}" type="pres">
      <dgm:prSet presAssocID="{31E461EA-4671-4720-943C-3A393BB0C280}" presName="hierChild4" presStyleCnt="0"/>
      <dgm:spPr/>
    </dgm:pt>
    <dgm:pt modelId="{C2CDEE28-84E2-475A-8445-5F499808B52C}" type="pres">
      <dgm:prSet presAssocID="{31E461EA-4671-4720-943C-3A393BB0C280}" presName="hierChild5" presStyleCnt="0"/>
      <dgm:spPr/>
    </dgm:pt>
    <dgm:pt modelId="{A18A8452-3A09-4EFD-9806-721E9063A4FD}" type="pres">
      <dgm:prSet presAssocID="{978A282F-B3DB-449D-9475-E8035D1D7E31}" presName="hierChild5" presStyleCnt="0"/>
      <dgm:spPr/>
    </dgm:pt>
    <dgm:pt modelId="{B6A531B3-507C-454F-9837-6266DC61B5E8}" type="pres">
      <dgm:prSet presAssocID="{247B7701-FCE4-43C5-A1F9-AA5CD03739D3}" presName="Name37" presStyleLbl="parChTrans1D2" presStyleIdx="4" presStyleCnt="8"/>
      <dgm:spPr/>
      <dgm:t>
        <a:bodyPr/>
        <a:lstStyle/>
        <a:p>
          <a:endParaRPr lang="zh-TW" altLang="en-US"/>
        </a:p>
      </dgm:t>
    </dgm:pt>
    <dgm:pt modelId="{4756167D-7CB8-4181-8713-7795EE557860}" type="pres">
      <dgm:prSet presAssocID="{E0595C89-F369-42C2-B28C-8C37AB84AF99}" presName="hierRoot2" presStyleCnt="0">
        <dgm:presLayoutVars>
          <dgm:hierBranch val="init"/>
        </dgm:presLayoutVars>
      </dgm:prSet>
      <dgm:spPr/>
    </dgm:pt>
    <dgm:pt modelId="{E915E3E0-6DB7-4821-A1B9-2F7D7B853B26}" type="pres">
      <dgm:prSet presAssocID="{E0595C89-F369-42C2-B28C-8C37AB84AF99}" presName="rootComposite" presStyleCnt="0"/>
      <dgm:spPr/>
    </dgm:pt>
    <dgm:pt modelId="{E1FAA988-C1D1-4575-BC69-EE7FB36BD786}" type="pres">
      <dgm:prSet presAssocID="{E0595C89-F369-42C2-B28C-8C37AB84AF99}" presName="rootText" presStyleLbl="node2" presStyleIdx="4" presStyleCnt="6">
        <dgm:presLayoutVars>
          <dgm:chPref val="3"/>
        </dgm:presLayoutVars>
      </dgm:prSet>
      <dgm:spPr/>
      <dgm:t>
        <a:bodyPr/>
        <a:lstStyle/>
        <a:p>
          <a:endParaRPr lang="zh-TW" altLang="en-US"/>
        </a:p>
      </dgm:t>
    </dgm:pt>
    <dgm:pt modelId="{B815B2BE-F67F-40DB-9C1F-7D53A1A994B2}" type="pres">
      <dgm:prSet presAssocID="{E0595C89-F369-42C2-B28C-8C37AB84AF99}" presName="rootConnector" presStyleLbl="node2" presStyleIdx="4" presStyleCnt="6"/>
      <dgm:spPr/>
      <dgm:t>
        <a:bodyPr/>
        <a:lstStyle/>
        <a:p>
          <a:endParaRPr lang="zh-TW" altLang="en-US"/>
        </a:p>
      </dgm:t>
    </dgm:pt>
    <dgm:pt modelId="{0922EB48-F84F-4BE3-B0CE-2A68ABBD87D2}" type="pres">
      <dgm:prSet presAssocID="{E0595C89-F369-42C2-B28C-8C37AB84AF99}" presName="hierChild4" presStyleCnt="0"/>
      <dgm:spPr/>
    </dgm:pt>
    <dgm:pt modelId="{41235DCB-BCCA-4BA8-8A23-554EBA58E40E}" type="pres">
      <dgm:prSet presAssocID="{11C89400-0E8A-44D6-A885-D7BD921D57AB}" presName="Name37" presStyleLbl="parChTrans1D3" presStyleIdx="4" presStyleCnt="6"/>
      <dgm:spPr/>
      <dgm:t>
        <a:bodyPr/>
        <a:lstStyle/>
        <a:p>
          <a:endParaRPr lang="zh-TW" altLang="en-US"/>
        </a:p>
      </dgm:t>
    </dgm:pt>
    <dgm:pt modelId="{8A4D16BC-A300-4643-ABDF-9F0BB917FCED}" type="pres">
      <dgm:prSet presAssocID="{C7277D06-3199-41E2-AECA-EE36541405A9}" presName="hierRoot2" presStyleCnt="0">
        <dgm:presLayoutVars>
          <dgm:hierBranch val="init"/>
        </dgm:presLayoutVars>
      </dgm:prSet>
      <dgm:spPr/>
    </dgm:pt>
    <dgm:pt modelId="{8D4B4A6C-B168-4FBC-AD24-6A2B78B34952}" type="pres">
      <dgm:prSet presAssocID="{C7277D06-3199-41E2-AECA-EE36541405A9}" presName="rootComposite" presStyleCnt="0"/>
      <dgm:spPr/>
    </dgm:pt>
    <dgm:pt modelId="{513821BA-7567-42D4-9F5D-7888C8BFD783}" type="pres">
      <dgm:prSet presAssocID="{C7277D06-3199-41E2-AECA-EE36541405A9}" presName="rootText" presStyleLbl="node3" presStyleIdx="4" presStyleCnt="6">
        <dgm:presLayoutVars>
          <dgm:chPref val="3"/>
        </dgm:presLayoutVars>
      </dgm:prSet>
      <dgm:spPr/>
      <dgm:t>
        <a:bodyPr/>
        <a:lstStyle/>
        <a:p>
          <a:endParaRPr lang="zh-TW" altLang="en-US"/>
        </a:p>
      </dgm:t>
    </dgm:pt>
    <dgm:pt modelId="{66FA405A-A2EE-4907-9E36-973CE089CC96}" type="pres">
      <dgm:prSet presAssocID="{C7277D06-3199-41E2-AECA-EE36541405A9}" presName="rootConnector" presStyleLbl="node3" presStyleIdx="4" presStyleCnt="6"/>
      <dgm:spPr/>
      <dgm:t>
        <a:bodyPr/>
        <a:lstStyle/>
        <a:p>
          <a:endParaRPr lang="zh-TW" altLang="en-US"/>
        </a:p>
      </dgm:t>
    </dgm:pt>
    <dgm:pt modelId="{AC1D2160-726D-4574-B33C-98D0C2CE14CE}" type="pres">
      <dgm:prSet presAssocID="{C7277D06-3199-41E2-AECA-EE36541405A9}" presName="hierChild4" presStyleCnt="0"/>
      <dgm:spPr/>
    </dgm:pt>
    <dgm:pt modelId="{09FD319A-0E0C-4166-90AA-34E54F457AF5}" type="pres">
      <dgm:prSet presAssocID="{C7277D06-3199-41E2-AECA-EE36541405A9}" presName="hierChild5" presStyleCnt="0"/>
      <dgm:spPr/>
    </dgm:pt>
    <dgm:pt modelId="{7EA9513B-A236-4FF9-A3B2-D2AB0F88B2E5}" type="pres">
      <dgm:prSet presAssocID="{E0595C89-F369-42C2-B28C-8C37AB84AF99}" presName="hierChild5" presStyleCnt="0"/>
      <dgm:spPr/>
    </dgm:pt>
    <dgm:pt modelId="{EE0D2D2E-487A-48E8-B514-BE0B213B355B}" type="pres">
      <dgm:prSet presAssocID="{0F354BCE-DE06-401E-9666-BA7A5AF7E2F2}" presName="Name37" presStyleLbl="parChTrans1D2" presStyleIdx="5" presStyleCnt="8"/>
      <dgm:spPr/>
      <dgm:t>
        <a:bodyPr/>
        <a:lstStyle/>
        <a:p>
          <a:endParaRPr lang="zh-TW" altLang="en-US"/>
        </a:p>
      </dgm:t>
    </dgm:pt>
    <dgm:pt modelId="{BA8DEA70-DB53-4BF3-BEE9-3E1D944075A9}" type="pres">
      <dgm:prSet presAssocID="{FCBCCE9E-54B1-478A-B0B5-5AC02E79A8F3}" presName="hierRoot2" presStyleCnt="0">
        <dgm:presLayoutVars>
          <dgm:hierBranch val="init"/>
        </dgm:presLayoutVars>
      </dgm:prSet>
      <dgm:spPr/>
    </dgm:pt>
    <dgm:pt modelId="{A21BDF5B-FC63-409C-BE60-DC2557AF003E}" type="pres">
      <dgm:prSet presAssocID="{FCBCCE9E-54B1-478A-B0B5-5AC02E79A8F3}" presName="rootComposite" presStyleCnt="0"/>
      <dgm:spPr/>
    </dgm:pt>
    <dgm:pt modelId="{20E4FD2E-D247-4001-B806-A8FE3AA3A845}" type="pres">
      <dgm:prSet presAssocID="{FCBCCE9E-54B1-478A-B0B5-5AC02E79A8F3}" presName="rootText" presStyleLbl="node2" presStyleIdx="5" presStyleCnt="6">
        <dgm:presLayoutVars>
          <dgm:chPref val="3"/>
        </dgm:presLayoutVars>
      </dgm:prSet>
      <dgm:spPr/>
      <dgm:t>
        <a:bodyPr/>
        <a:lstStyle/>
        <a:p>
          <a:endParaRPr lang="zh-TW" altLang="en-US"/>
        </a:p>
      </dgm:t>
    </dgm:pt>
    <dgm:pt modelId="{8BF81C90-4DA2-4ED9-AF67-DEE21EE591AF}" type="pres">
      <dgm:prSet presAssocID="{FCBCCE9E-54B1-478A-B0B5-5AC02E79A8F3}" presName="rootConnector" presStyleLbl="node2" presStyleIdx="5" presStyleCnt="6"/>
      <dgm:spPr/>
      <dgm:t>
        <a:bodyPr/>
        <a:lstStyle/>
        <a:p>
          <a:endParaRPr lang="zh-TW" altLang="en-US"/>
        </a:p>
      </dgm:t>
    </dgm:pt>
    <dgm:pt modelId="{D6C18104-9984-4ECA-ACA4-3F75866C3099}" type="pres">
      <dgm:prSet presAssocID="{FCBCCE9E-54B1-478A-B0B5-5AC02E79A8F3}" presName="hierChild4" presStyleCnt="0"/>
      <dgm:spPr/>
    </dgm:pt>
    <dgm:pt modelId="{13213D12-7D84-48C2-9FD0-9A9BCD53A15F}" type="pres">
      <dgm:prSet presAssocID="{5FADF05C-6161-49C5-9897-C8474D25513F}" presName="Name37" presStyleLbl="parChTrans1D3" presStyleIdx="5" presStyleCnt="6"/>
      <dgm:spPr/>
      <dgm:t>
        <a:bodyPr/>
        <a:lstStyle/>
        <a:p>
          <a:endParaRPr lang="zh-TW" altLang="en-US"/>
        </a:p>
      </dgm:t>
    </dgm:pt>
    <dgm:pt modelId="{2A86D5AD-7DAB-470D-8E05-AB69923F6759}" type="pres">
      <dgm:prSet presAssocID="{FE092108-E68F-4853-80E2-8FA8F62BE55A}" presName="hierRoot2" presStyleCnt="0">
        <dgm:presLayoutVars>
          <dgm:hierBranch val="init"/>
        </dgm:presLayoutVars>
      </dgm:prSet>
      <dgm:spPr/>
    </dgm:pt>
    <dgm:pt modelId="{F5C3A305-8FA7-47EE-882D-B1BAFA7CB8BF}" type="pres">
      <dgm:prSet presAssocID="{FE092108-E68F-4853-80E2-8FA8F62BE55A}" presName="rootComposite" presStyleCnt="0"/>
      <dgm:spPr/>
    </dgm:pt>
    <dgm:pt modelId="{514F669D-FC98-4310-9C99-38753D7040DC}" type="pres">
      <dgm:prSet presAssocID="{FE092108-E68F-4853-80E2-8FA8F62BE55A}" presName="rootText" presStyleLbl="node3" presStyleIdx="5" presStyleCnt="6">
        <dgm:presLayoutVars>
          <dgm:chPref val="3"/>
        </dgm:presLayoutVars>
      </dgm:prSet>
      <dgm:spPr/>
      <dgm:t>
        <a:bodyPr/>
        <a:lstStyle/>
        <a:p>
          <a:endParaRPr lang="zh-TW" altLang="en-US"/>
        </a:p>
      </dgm:t>
    </dgm:pt>
    <dgm:pt modelId="{AEE61321-8548-402A-AF09-5CDE4636F8BE}" type="pres">
      <dgm:prSet presAssocID="{FE092108-E68F-4853-80E2-8FA8F62BE55A}" presName="rootConnector" presStyleLbl="node3" presStyleIdx="5" presStyleCnt="6"/>
      <dgm:spPr/>
      <dgm:t>
        <a:bodyPr/>
        <a:lstStyle/>
        <a:p>
          <a:endParaRPr lang="zh-TW" altLang="en-US"/>
        </a:p>
      </dgm:t>
    </dgm:pt>
    <dgm:pt modelId="{E117711B-215C-4702-B738-9AE9C11A42EF}" type="pres">
      <dgm:prSet presAssocID="{FE092108-E68F-4853-80E2-8FA8F62BE55A}" presName="hierChild4" presStyleCnt="0"/>
      <dgm:spPr/>
    </dgm:pt>
    <dgm:pt modelId="{303BC33C-9A0A-4189-8A2E-6C0D45818FED}" type="pres">
      <dgm:prSet presAssocID="{FE092108-E68F-4853-80E2-8FA8F62BE55A}" presName="hierChild5" presStyleCnt="0"/>
      <dgm:spPr/>
    </dgm:pt>
    <dgm:pt modelId="{7ED00C0F-807F-410A-BB29-452B274F13B9}" type="pres">
      <dgm:prSet presAssocID="{FCBCCE9E-54B1-478A-B0B5-5AC02E79A8F3}" presName="hierChild5" presStyleCnt="0"/>
      <dgm:spPr/>
    </dgm:pt>
    <dgm:pt modelId="{0F4D9CCF-133E-4351-90A0-660FBD9694EB}" type="pres">
      <dgm:prSet presAssocID="{01E7D663-8A23-4905-B18D-A4779ED22C0A}" presName="hierChild3" presStyleCnt="0"/>
      <dgm:spPr/>
    </dgm:pt>
    <dgm:pt modelId="{A1E82791-2E70-47D6-944E-732DAD5F5AFD}" type="pres">
      <dgm:prSet presAssocID="{C296F661-ECA1-4E14-9320-DDFC85EDA068}" presName="Name111" presStyleLbl="parChTrans1D2" presStyleIdx="6" presStyleCnt="8"/>
      <dgm:spPr/>
      <dgm:t>
        <a:bodyPr/>
        <a:lstStyle/>
        <a:p>
          <a:endParaRPr lang="zh-TW" altLang="en-US"/>
        </a:p>
      </dgm:t>
    </dgm:pt>
    <dgm:pt modelId="{9B38E9A8-E7B9-4CFA-BC1C-B5EF256536A4}" type="pres">
      <dgm:prSet presAssocID="{B6D01E8D-FF18-49EE-8156-3A4D6BFAC729}" presName="hierRoot3" presStyleCnt="0">
        <dgm:presLayoutVars>
          <dgm:hierBranch val="init"/>
        </dgm:presLayoutVars>
      </dgm:prSet>
      <dgm:spPr/>
    </dgm:pt>
    <dgm:pt modelId="{9EFEE93B-E349-450B-A7E7-69E6DC27F628}" type="pres">
      <dgm:prSet presAssocID="{B6D01E8D-FF18-49EE-8156-3A4D6BFAC729}" presName="rootComposite3" presStyleCnt="0"/>
      <dgm:spPr/>
    </dgm:pt>
    <dgm:pt modelId="{F7F415CB-90F3-4B6A-8B9B-CA65E72E78D1}" type="pres">
      <dgm:prSet presAssocID="{B6D01E8D-FF18-49EE-8156-3A4D6BFAC729}" presName="rootText3" presStyleLbl="asst1" presStyleIdx="0" presStyleCnt="2">
        <dgm:presLayoutVars>
          <dgm:chPref val="3"/>
        </dgm:presLayoutVars>
      </dgm:prSet>
      <dgm:spPr/>
      <dgm:t>
        <a:bodyPr/>
        <a:lstStyle/>
        <a:p>
          <a:endParaRPr lang="zh-TW" altLang="en-US"/>
        </a:p>
      </dgm:t>
    </dgm:pt>
    <dgm:pt modelId="{2711B6C3-6A51-455A-B7AE-41CC444FBE88}" type="pres">
      <dgm:prSet presAssocID="{B6D01E8D-FF18-49EE-8156-3A4D6BFAC729}" presName="rootConnector3" presStyleLbl="asst1" presStyleIdx="0" presStyleCnt="2"/>
      <dgm:spPr/>
      <dgm:t>
        <a:bodyPr/>
        <a:lstStyle/>
        <a:p>
          <a:endParaRPr lang="zh-TW" altLang="en-US"/>
        </a:p>
      </dgm:t>
    </dgm:pt>
    <dgm:pt modelId="{455360DA-D3F2-46F0-83CD-6AE2270D9632}" type="pres">
      <dgm:prSet presAssocID="{B6D01E8D-FF18-49EE-8156-3A4D6BFAC729}" presName="hierChild6" presStyleCnt="0"/>
      <dgm:spPr/>
    </dgm:pt>
    <dgm:pt modelId="{8421905B-AC17-41DD-868B-034ECED994F6}" type="pres">
      <dgm:prSet presAssocID="{B6D01E8D-FF18-49EE-8156-3A4D6BFAC729}" presName="hierChild7" presStyleCnt="0"/>
      <dgm:spPr/>
    </dgm:pt>
    <dgm:pt modelId="{179E4446-13B7-4ABB-B51A-70400D8EE428}" type="pres">
      <dgm:prSet presAssocID="{4206FFFC-8C29-49A6-8F33-5ECBDFDFE6CB}" presName="Name111" presStyleLbl="parChTrans1D2" presStyleIdx="7" presStyleCnt="8"/>
      <dgm:spPr/>
      <dgm:t>
        <a:bodyPr/>
        <a:lstStyle/>
        <a:p>
          <a:endParaRPr lang="zh-TW" altLang="en-US"/>
        </a:p>
      </dgm:t>
    </dgm:pt>
    <dgm:pt modelId="{62ABC3A0-7AD2-443E-BA2A-7276CA0A304E}" type="pres">
      <dgm:prSet presAssocID="{572DC046-1889-4412-A4D9-BABFDB8B6F6F}" presName="hierRoot3" presStyleCnt="0">
        <dgm:presLayoutVars>
          <dgm:hierBranch val="init"/>
        </dgm:presLayoutVars>
      </dgm:prSet>
      <dgm:spPr/>
    </dgm:pt>
    <dgm:pt modelId="{FA05555A-848D-4EEE-9F7F-3E45C25EFBA2}" type="pres">
      <dgm:prSet presAssocID="{572DC046-1889-4412-A4D9-BABFDB8B6F6F}" presName="rootComposite3" presStyleCnt="0"/>
      <dgm:spPr/>
    </dgm:pt>
    <dgm:pt modelId="{0ED54E92-F205-4F8E-B457-E573DA8100C8}" type="pres">
      <dgm:prSet presAssocID="{572DC046-1889-4412-A4D9-BABFDB8B6F6F}" presName="rootText3" presStyleLbl="asst1" presStyleIdx="1" presStyleCnt="2">
        <dgm:presLayoutVars>
          <dgm:chPref val="3"/>
        </dgm:presLayoutVars>
      </dgm:prSet>
      <dgm:spPr/>
      <dgm:t>
        <a:bodyPr/>
        <a:lstStyle/>
        <a:p>
          <a:endParaRPr lang="zh-TW" altLang="en-US"/>
        </a:p>
      </dgm:t>
    </dgm:pt>
    <dgm:pt modelId="{AAC40352-F8F8-481A-BCA9-60DFBB69B23A}" type="pres">
      <dgm:prSet presAssocID="{572DC046-1889-4412-A4D9-BABFDB8B6F6F}" presName="rootConnector3" presStyleLbl="asst1" presStyleIdx="1" presStyleCnt="2"/>
      <dgm:spPr/>
      <dgm:t>
        <a:bodyPr/>
        <a:lstStyle/>
        <a:p>
          <a:endParaRPr lang="zh-TW" altLang="en-US"/>
        </a:p>
      </dgm:t>
    </dgm:pt>
    <dgm:pt modelId="{B5696E5C-017A-46AD-8519-543269A64890}" type="pres">
      <dgm:prSet presAssocID="{572DC046-1889-4412-A4D9-BABFDB8B6F6F}" presName="hierChild6" presStyleCnt="0"/>
      <dgm:spPr/>
    </dgm:pt>
    <dgm:pt modelId="{F29FACEC-17A1-43AE-AB0E-773DD4A1C57E}" type="pres">
      <dgm:prSet presAssocID="{572DC046-1889-4412-A4D9-BABFDB8B6F6F}" presName="hierChild7" presStyleCnt="0"/>
      <dgm:spPr/>
    </dgm:pt>
  </dgm:ptLst>
  <dgm:cxnLst>
    <dgm:cxn modelId="{2FFF70E1-02E6-4E8B-991C-C0DF65F2A66D}" type="presOf" srcId="{2E423C62-DBC1-4797-B3CE-DD6E3CEADA60}" destId="{98B4D4D1-5638-4F74-A3CF-D616388B3001}" srcOrd="0" destOrd="0" presId="urn:microsoft.com/office/officeart/2005/8/layout/orgChart1"/>
    <dgm:cxn modelId="{8EF1C8C8-57F5-411A-91EA-1D583E5C1367}" type="presOf" srcId="{88DD0A7B-E6A9-47D2-B6DA-918D0657E978}" destId="{B2EAEE08-7432-42C2-8785-DF374930B5A6}" srcOrd="1" destOrd="0" presId="urn:microsoft.com/office/officeart/2005/8/layout/orgChart1"/>
    <dgm:cxn modelId="{DA778421-8460-428E-AE98-D061FD84AE81}" type="presOf" srcId="{C296F661-ECA1-4E14-9320-DDFC85EDA068}" destId="{A1E82791-2E70-47D6-944E-732DAD5F5AFD}" srcOrd="0" destOrd="0" presId="urn:microsoft.com/office/officeart/2005/8/layout/orgChart1"/>
    <dgm:cxn modelId="{80EC75A3-97B9-4F7D-82B0-4384D9DE6D88}" type="presOf" srcId="{9B3640F6-977F-42F9-92C3-04543CD956E8}" destId="{409A466B-3E67-474D-B247-2FA65B45503C}" srcOrd="0" destOrd="0" presId="urn:microsoft.com/office/officeart/2005/8/layout/orgChart1"/>
    <dgm:cxn modelId="{A2A34284-F540-45E3-961A-A3123F5A3888}" type="presOf" srcId="{EB86BFA8-8F92-43E2-A17B-4B4D31F96A75}" destId="{27C27236-D94D-4AE7-86A0-623EB61ACBCC}" srcOrd="0" destOrd="0" presId="urn:microsoft.com/office/officeart/2005/8/layout/orgChart1"/>
    <dgm:cxn modelId="{382EA729-1542-4524-9662-D5ACAC2DAB12}" srcId="{978A282F-B3DB-449D-9475-E8035D1D7E31}" destId="{31E461EA-4671-4720-943C-3A393BB0C280}" srcOrd="0" destOrd="0" parTransId="{125C8E51-B926-4130-9089-74874C320DA7}" sibTransId="{EF19D847-1226-41C1-9A35-2C270CD550F5}"/>
    <dgm:cxn modelId="{AB72F7A6-D7AF-4992-BCC0-EF9A201CF52C}" type="presOf" srcId="{11C89400-0E8A-44D6-A885-D7BD921D57AB}" destId="{41235DCB-BCCA-4BA8-8A23-554EBA58E40E}" srcOrd="0" destOrd="0" presId="urn:microsoft.com/office/officeart/2005/8/layout/orgChart1"/>
    <dgm:cxn modelId="{D5C84AD8-698F-4E92-AE1A-1C6D3D61FE65}" type="presOf" srcId="{EBEC4151-1B3E-4EF6-B361-6BD4A8481F0C}" destId="{A6A21650-C72B-4549-B0EE-8DA3964BD59D}" srcOrd="1" destOrd="0" presId="urn:microsoft.com/office/officeart/2005/8/layout/orgChart1"/>
    <dgm:cxn modelId="{71D22CB7-BCD4-400C-8BFB-E273AD734634}" type="presOf" srcId="{9B3640F6-977F-42F9-92C3-04543CD956E8}" destId="{A035EC1E-6FEF-4368-9B85-B6989DFCFA17}" srcOrd="1" destOrd="0" presId="urn:microsoft.com/office/officeart/2005/8/layout/orgChart1"/>
    <dgm:cxn modelId="{487A2086-5DA2-4488-915D-07BF6CF844F3}" type="presOf" srcId="{0F354BCE-DE06-401E-9666-BA7A5AF7E2F2}" destId="{EE0D2D2E-487A-48E8-B514-BE0B213B355B}" srcOrd="0" destOrd="0" presId="urn:microsoft.com/office/officeart/2005/8/layout/orgChart1"/>
    <dgm:cxn modelId="{316713BB-0E2A-4685-A390-0B2D21666119}" type="presOf" srcId="{B6D01E8D-FF18-49EE-8156-3A4D6BFAC729}" destId="{F7F415CB-90F3-4B6A-8B9B-CA65E72E78D1}" srcOrd="0" destOrd="0" presId="urn:microsoft.com/office/officeart/2005/8/layout/orgChart1"/>
    <dgm:cxn modelId="{00FD6F2C-3F9E-426D-AF7C-544D1EF2EA1D}" srcId="{01E7D663-8A23-4905-B18D-A4779ED22C0A}" destId="{B6D01E8D-FF18-49EE-8156-3A4D6BFAC729}" srcOrd="0" destOrd="0" parTransId="{C296F661-ECA1-4E14-9320-DDFC85EDA068}" sibTransId="{438575D5-78CC-4AEF-96DC-464E8F75D3D1}"/>
    <dgm:cxn modelId="{71B16744-B5A3-43BD-AB6C-B38907A0C8E6}" srcId="{01E7D663-8A23-4905-B18D-A4779ED22C0A}" destId="{572DC046-1889-4412-A4D9-BABFDB8B6F6F}" srcOrd="1" destOrd="0" parTransId="{4206FFFC-8C29-49A6-8F33-5ECBDFDFE6CB}" sibTransId="{9F95A6A2-FCEA-4FF0-A344-2C1CC8AA3232}"/>
    <dgm:cxn modelId="{26DD8560-7B9E-4CFE-8AD3-6112000FB996}" type="presOf" srcId="{A7D2D95E-EB30-42E8-A54B-2FC5E20DC142}" destId="{3273AE08-91ED-4A8A-A2F9-E65D7D4904DD}" srcOrd="0" destOrd="0" presId="urn:microsoft.com/office/officeart/2005/8/layout/orgChart1"/>
    <dgm:cxn modelId="{9B8B6BC7-B595-4D65-AEF9-1D11B0544339}" type="presOf" srcId="{572DC046-1889-4412-A4D9-BABFDB8B6F6F}" destId="{AAC40352-F8F8-481A-BCA9-60DFBB69B23A}" srcOrd="1" destOrd="0" presId="urn:microsoft.com/office/officeart/2005/8/layout/orgChart1"/>
    <dgm:cxn modelId="{20E68C56-5777-4D57-B4E6-6F067647EBA8}" type="presOf" srcId="{6C52B4D7-7B44-4AFD-9D02-FF6D1C24229E}" destId="{154B2211-8BE5-4E3A-A64B-089F2FE09B58}" srcOrd="0" destOrd="0" presId="urn:microsoft.com/office/officeart/2005/8/layout/orgChart1"/>
    <dgm:cxn modelId="{63B2C21B-FC5B-45BA-8CF3-C8C87F110C4D}" type="presOf" srcId="{88DD0A7B-E6A9-47D2-B6DA-918D0657E978}" destId="{43691A94-587A-4B71-BEBB-FA2F43168FE0}" srcOrd="0" destOrd="0" presId="urn:microsoft.com/office/officeart/2005/8/layout/orgChart1"/>
    <dgm:cxn modelId="{FAB58728-D87A-4C12-A707-87BDF25BE699}" type="presOf" srcId="{DA78F7FA-B105-4748-BE7A-F22E06BC860C}" destId="{62AFAA47-76AB-458E-937F-D36C3D23516F}" srcOrd="0" destOrd="0" presId="urn:microsoft.com/office/officeart/2005/8/layout/orgChart1"/>
    <dgm:cxn modelId="{AA25E597-B58F-4342-AE59-F7D50FF33375}" type="presOf" srcId="{31E461EA-4671-4720-943C-3A393BB0C280}" destId="{94AC41D4-32F1-4134-9E7F-FDF5AC1F47BA}" srcOrd="1" destOrd="0" presId="urn:microsoft.com/office/officeart/2005/8/layout/orgChart1"/>
    <dgm:cxn modelId="{4F0CC020-348A-4F2F-B4B4-FC4280A90D6B}" type="presOf" srcId="{180AC8AA-445B-458C-A29F-73D2E0216C97}" destId="{3C1C723B-051A-4EFE-9B6D-15D1EE08CE77}" srcOrd="1" destOrd="0" presId="urn:microsoft.com/office/officeart/2005/8/layout/orgChart1"/>
    <dgm:cxn modelId="{6EAAFBF9-BE0C-4925-8EFF-79367E5362AB}" type="presOf" srcId="{C7277D06-3199-41E2-AECA-EE36541405A9}" destId="{66FA405A-A2EE-4907-9E36-973CE089CC96}" srcOrd="1" destOrd="0" presId="urn:microsoft.com/office/officeart/2005/8/layout/orgChart1"/>
    <dgm:cxn modelId="{A56B18DD-BFB4-4E3A-8243-7D032FB5073F}" type="presOf" srcId="{FCBCCE9E-54B1-478A-B0B5-5AC02E79A8F3}" destId="{20E4FD2E-D247-4001-B806-A8FE3AA3A845}" srcOrd="0" destOrd="0" presId="urn:microsoft.com/office/officeart/2005/8/layout/orgChart1"/>
    <dgm:cxn modelId="{84307636-724D-43F6-A4C9-C50DECC757F7}" srcId="{9B3640F6-977F-42F9-92C3-04543CD956E8}" destId="{88DD0A7B-E6A9-47D2-B6DA-918D0657E978}" srcOrd="0" destOrd="0" parTransId="{A7D2D95E-EB30-42E8-A54B-2FC5E20DC142}" sibTransId="{65D3EAC3-B946-4C84-98CF-89DAAB7D7347}"/>
    <dgm:cxn modelId="{390B0435-7491-4C4C-87C7-D13F8E486564}" srcId="{DA78F7FA-B105-4748-BE7A-F22E06BC860C}" destId="{01E7D663-8A23-4905-B18D-A4779ED22C0A}" srcOrd="0" destOrd="0" parTransId="{84CC2C98-F185-41E0-9BB9-EF2F11C63B83}" sibTransId="{0E84AD6A-D941-413A-BDC1-CE81E4278818}"/>
    <dgm:cxn modelId="{CD9085F9-0C6E-4EA0-A90B-79C038ABA803}" srcId="{01E7D663-8A23-4905-B18D-A4779ED22C0A}" destId="{EBEC4151-1B3E-4EF6-B361-6BD4A8481F0C}" srcOrd="3" destOrd="0" parTransId="{2FA23A09-4246-4E9D-8943-1DA4D4AE4614}" sibTransId="{2AFF4DCF-B55B-4FAE-B7A2-3B9A34619C8A}"/>
    <dgm:cxn modelId="{4A3490A5-4D72-4A39-93AF-2C65B21AB7FB}" type="presOf" srcId="{4206FFFC-8C29-49A6-8F33-5ECBDFDFE6CB}" destId="{179E4446-13B7-4ABB-B51A-70400D8EE428}" srcOrd="0" destOrd="0" presId="urn:microsoft.com/office/officeart/2005/8/layout/orgChart1"/>
    <dgm:cxn modelId="{07D21208-796F-4AA3-A29D-3B00511E7E88}" type="presOf" srcId="{E0595C89-F369-42C2-B28C-8C37AB84AF99}" destId="{E1FAA988-C1D1-4575-BC69-EE7FB36BD786}" srcOrd="0" destOrd="0" presId="urn:microsoft.com/office/officeart/2005/8/layout/orgChart1"/>
    <dgm:cxn modelId="{6BA19304-B5A9-494B-9635-351455FA2C2C}" srcId="{01E7D663-8A23-4905-B18D-A4779ED22C0A}" destId="{E0595C89-F369-42C2-B28C-8C37AB84AF99}" srcOrd="6" destOrd="0" parTransId="{247B7701-FCE4-43C5-A1F9-AA5CD03739D3}" sibTransId="{4F2286FD-B13E-4923-9F6E-CEE1BF4E1E8F}"/>
    <dgm:cxn modelId="{69EF1CED-A520-4795-A581-6E7D77D19E17}" type="presOf" srcId="{5D15C1F0-6994-452D-ADA7-B2E61186DE5B}" destId="{9FC0281B-35AB-4D7D-8510-555FD9537E45}" srcOrd="0" destOrd="0" presId="urn:microsoft.com/office/officeart/2005/8/layout/orgChart1"/>
    <dgm:cxn modelId="{67D41A7D-2692-4E6D-8221-840ABFBD43A3}" type="presOf" srcId="{FE092108-E68F-4853-80E2-8FA8F62BE55A}" destId="{AEE61321-8548-402A-AF09-5CDE4636F8BE}" srcOrd="1" destOrd="0" presId="urn:microsoft.com/office/officeart/2005/8/layout/orgChart1"/>
    <dgm:cxn modelId="{5788A046-AC66-4BB3-A829-5DFB4FF82FAE}" type="presOf" srcId="{31E461EA-4671-4720-943C-3A393BB0C280}" destId="{77EC486E-7F3D-400D-8AD5-248129535954}" srcOrd="0" destOrd="0" presId="urn:microsoft.com/office/officeart/2005/8/layout/orgChart1"/>
    <dgm:cxn modelId="{F7CE1059-5AE5-4CC4-B096-D9A849C9F2A4}" type="presOf" srcId="{572DC046-1889-4412-A4D9-BABFDB8B6F6F}" destId="{0ED54E92-F205-4F8E-B457-E573DA8100C8}" srcOrd="0" destOrd="0" presId="urn:microsoft.com/office/officeart/2005/8/layout/orgChart1"/>
    <dgm:cxn modelId="{A389B314-6122-4AFB-9A33-0B75BD870A04}" srcId="{01E7D663-8A23-4905-B18D-A4779ED22C0A}" destId="{9B3640F6-977F-42F9-92C3-04543CD956E8}" srcOrd="2" destOrd="0" parTransId="{CDE2A64E-9FEB-40E5-BD9D-6C84F3D50CC0}" sibTransId="{3948B69B-F643-47B0-A9F2-0C907410B237}"/>
    <dgm:cxn modelId="{EDA3E3AA-ED96-4402-BE4B-E8EE35202B12}" type="presOf" srcId="{01E7D663-8A23-4905-B18D-A4779ED22C0A}" destId="{E095A258-BB31-4DF3-9081-4AC6BD03CAFB}" srcOrd="1" destOrd="0" presId="urn:microsoft.com/office/officeart/2005/8/layout/orgChart1"/>
    <dgm:cxn modelId="{22D51CE1-F4D9-4EAD-9E8E-CA6BC2416C95}" type="presOf" srcId="{CDE2A64E-9FEB-40E5-BD9D-6C84F3D50CC0}" destId="{3C5EDC3B-E789-483D-A0A7-D75BBF44EEB7}" srcOrd="0" destOrd="0" presId="urn:microsoft.com/office/officeart/2005/8/layout/orgChart1"/>
    <dgm:cxn modelId="{673EECF6-6064-452D-A9D7-C4308EACF680}" type="presOf" srcId="{2E423C62-DBC1-4797-B3CE-DD6E3CEADA60}" destId="{5AE16A08-D7FF-4A02-B840-3F65BA946A29}" srcOrd="1" destOrd="0" presId="urn:microsoft.com/office/officeart/2005/8/layout/orgChart1"/>
    <dgm:cxn modelId="{68918A1E-EEAD-4AAF-B343-C3996A932627}" type="presOf" srcId="{247B7701-FCE4-43C5-A1F9-AA5CD03739D3}" destId="{B6A531B3-507C-454F-9837-6266DC61B5E8}" srcOrd="0" destOrd="0" presId="urn:microsoft.com/office/officeart/2005/8/layout/orgChart1"/>
    <dgm:cxn modelId="{7390E941-3BA0-490F-99BF-47DC9FFEEA76}" type="presOf" srcId="{978A282F-B3DB-449D-9475-E8035D1D7E31}" destId="{A6FB01B8-49C3-4FF1-B026-60588C0A6003}" srcOrd="1" destOrd="0" presId="urn:microsoft.com/office/officeart/2005/8/layout/orgChart1"/>
    <dgm:cxn modelId="{BEBF5701-50B1-4B2B-9546-A860BABCBB4A}" srcId="{FCBCCE9E-54B1-478A-B0B5-5AC02E79A8F3}" destId="{FE092108-E68F-4853-80E2-8FA8F62BE55A}" srcOrd="0" destOrd="0" parTransId="{5FADF05C-6161-49C5-9897-C8474D25513F}" sibTransId="{E34ACDF8-181A-42F9-81CB-D46B6EFC3969}"/>
    <dgm:cxn modelId="{0B94D594-AAF3-46E6-B648-C9496A241848}" type="presOf" srcId="{E0595C89-F369-42C2-B28C-8C37AB84AF99}" destId="{B815B2BE-F67F-40DB-9C1F-7D53A1A994B2}" srcOrd="1" destOrd="0" presId="urn:microsoft.com/office/officeart/2005/8/layout/orgChart1"/>
    <dgm:cxn modelId="{E504A314-29F3-4272-9462-A0E9BB8AD89B}" type="presOf" srcId="{2FA23A09-4246-4E9D-8943-1DA4D4AE4614}" destId="{EED483A2-B493-4DD6-943B-5FA9B454C2E3}" srcOrd="0" destOrd="0" presId="urn:microsoft.com/office/officeart/2005/8/layout/orgChart1"/>
    <dgm:cxn modelId="{D64C1AF5-E89F-4967-A460-E53625AFDACB}" type="presOf" srcId="{978A282F-B3DB-449D-9475-E8035D1D7E31}" destId="{16805704-3F5C-455F-8270-0AB75FE0A5A5}" srcOrd="0" destOrd="0" presId="urn:microsoft.com/office/officeart/2005/8/layout/orgChart1"/>
    <dgm:cxn modelId="{43CD89FE-F8D5-4CAF-AA35-A84C9B06A0EA}" srcId="{180AC8AA-445B-458C-A29F-73D2E0216C97}" destId="{2E423C62-DBC1-4797-B3CE-DD6E3CEADA60}" srcOrd="0" destOrd="0" parTransId="{41A012FD-58DF-4F69-BBC7-C77E2DC08454}" sibTransId="{8C713720-6A4B-4E6D-BF0A-C53D6F9E870D}"/>
    <dgm:cxn modelId="{CFC37AC0-D21E-4D8B-9BA3-4E287F4090BE}" type="presOf" srcId="{C438137E-AAA3-494B-A978-61727B699C7E}" destId="{0BD4E461-CE1A-4CAF-8DC6-78BA8EA85A18}" srcOrd="1" destOrd="0" presId="urn:microsoft.com/office/officeart/2005/8/layout/orgChart1"/>
    <dgm:cxn modelId="{E57074A6-60CA-4AFD-9ACD-10ACE7E85F52}" type="presOf" srcId="{C7277D06-3199-41E2-AECA-EE36541405A9}" destId="{513821BA-7567-42D4-9F5D-7888C8BFD783}" srcOrd="0" destOrd="0" presId="urn:microsoft.com/office/officeart/2005/8/layout/orgChart1"/>
    <dgm:cxn modelId="{AF722093-BBC0-4416-B152-8C3E69E5599F}" type="presOf" srcId="{EBEC4151-1B3E-4EF6-B361-6BD4A8481F0C}" destId="{62310F87-1385-481C-9B32-1415D962EAC8}" srcOrd="0" destOrd="0" presId="urn:microsoft.com/office/officeart/2005/8/layout/orgChart1"/>
    <dgm:cxn modelId="{ABB514C0-4FCF-49EE-B07E-BF64B26874B2}" type="presOf" srcId="{FCBCCE9E-54B1-478A-B0B5-5AC02E79A8F3}" destId="{8BF81C90-4DA2-4ED9-AF67-DEE21EE591AF}" srcOrd="1" destOrd="0" presId="urn:microsoft.com/office/officeart/2005/8/layout/orgChart1"/>
    <dgm:cxn modelId="{32F4AEC3-8153-462A-960B-7DEA1BBEC3EB}" srcId="{01E7D663-8A23-4905-B18D-A4779ED22C0A}" destId="{180AC8AA-445B-458C-A29F-73D2E0216C97}" srcOrd="4" destOrd="0" parTransId="{EB86BFA8-8F92-43E2-A17B-4B4D31F96A75}" sibTransId="{15BCE08C-3E39-42D9-B24C-ED6739492346}"/>
    <dgm:cxn modelId="{1396ED4C-5192-4340-8B3D-3E060320E06C}" type="presOf" srcId="{41A012FD-58DF-4F69-BBC7-C77E2DC08454}" destId="{4DF8C2AC-A9A3-4DF3-B153-5B5F1C792371}" srcOrd="0" destOrd="0" presId="urn:microsoft.com/office/officeart/2005/8/layout/orgChart1"/>
    <dgm:cxn modelId="{3C9BBF6E-C412-4BDA-93B7-978FEF1BEDA3}" type="presOf" srcId="{FE092108-E68F-4853-80E2-8FA8F62BE55A}" destId="{514F669D-FC98-4310-9C99-38753D7040DC}" srcOrd="0" destOrd="0" presId="urn:microsoft.com/office/officeart/2005/8/layout/orgChart1"/>
    <dgm:cxn modelId="{EB7FDFB6-52EC-4EBA-93FC-23D16AE6EF2E}" type="presOf" srcId="{180AC8AA-445B-458C-A29F-73D2E0216C97}" destId="{C37F7D07-1CD4-44BA-B508-AA30FF94177A}" srcOrd="0" destOrd="0" presId="urn:microsoft.com/office/officeart/2005/8/layout/orgChart1"/>
    <dgm:cxn modelId="{A44E1082-C849-47DA-8FC1-17C86D490C24}" srcId="{E0595C89-F369-42C2-B28C-8C37AB84AF99}" destId="{C7277D06-3199-41E2-AECA-EE36541405A9}" srcOrd="0" destOrd="0" parTransId="{11C89400-0E8A-44D6-A885-D7BD921D57AB}" sibTransId="{8D998C4B-3710-46E6-9930-61FC8E0CE367}"/>
    <dgm:cxn modelId="{BC595A45-177F-4136-839E-2AF1788A6AA5}" srcId="{01E7D663-8A23-4905-B18D-A4779ED22C0A}" destId="{978A282F-B3DB-449D-9475-E8035D1D7E31}" srcOrd="5" destOrd="0" parTransId="{6C52B4D7-7B44-4AFD-9D02-FF6D1C24229E}" sibTransId="{05E49923-CC75-4966-9F10-A8D282A2207A}"/>
    <dgm:cxn modelId="{0420C32A-71B7-400C-AE9C-03AC33FCF32D}" type="presOf" srcId="{01E7D663-8A23-4905-B18D-A4779ED22C0A}" destId="{CE4D018B-0E64-470B-BCCF-4B2EBF16E5F9}" srcOrd="0" destOrd="0" presId="urn:microsoft.com/office/officeart/2005/8/layout/orgChart1"/>
    <dgm:cxn modelId="{E1542CD1-D855-4358-8527-750544A531D1}" type="presOf" srcId="{B6D01E8D-FF18-49EE-8156-3A4D6BFAC729}" destId="{2711B6C3-6A51-455A-B7AE-41CC444FBE88}" srcOrd="1" destOrd="0" presId="urn:microsoft.com/office/officeart/2005/8/layout/orgChart1"/>
    <dgm:cxn modelId="{879B162D-E15C-458B-8CDD-C1C1A8108C01}" type="presOf" srcId="{5FADF05C-6161-49C5-9897-C8474D25513F}" destId="{13213D12-7D84-48C2-9FD0-9A9BCD53A15F}" srcOrd="0" destOrd="0" presId="urn:microsoft.com/office/officeart/2005/8/layout/orgChart1"/>
    <dgm:cxn modelId="{5CC52EF8-D657-4C01-98FE-2CF0D02D1D3B}" type="presOf" srcId="{C438137E-AAA3-494B-A978-61727B699C7E}" destId="{4FE6A107-FE67-4F3C-8015-061C7BAAE4B6}" srcOrd="0" destOrd="0" presId="urn:microsoft.com/office/officeart/2005/8/layout/orgChart1"/>
    <dgm:cxn modelId="{32522B7C-C072-465D-9F7F-0F557C2352E2}" srcId="{01E7D663-8A23-4905-B18D-A4779ED22C0A}" destId="{FCBCCE9E-54B1-478A-B0B5-5AC02E79A8F3}" srcOrd="7" destOrd="0" parTransId="{0F354BCE-DE06-401E-9666-BA7A5AF7E2F2}" sibTransId="{245E0BFB-ADD6-4258-BE21-5FDEE486A135}"/>
    <dgm:cxn modelId="{50627DA0-EB4D-4D09-B52C-C0245D4C0A5D}" type="presOf" srcId="{125C8E51-B926-4130-9089-74874C320DA7}" destId="{67BD4A15-52A3-42C4-9A55-014F3B901478}" srcOrd="0" destOrd="0" presId="urn:microsoft.com/office/officeart/2005/8/layout/orgChart1"/>
    <dgm:cxn modelId="{93A7F690-D309-418C-A7F6-3057BBCFF0A0}" srcId="{EBEC4151-1B3E-4EF6-B361-6BD4A8481F0C}" destId="{C438137E-AAA3-494B-A978-61727B699C7E}" srcOrd="0" destOrd="0" parTransId="{5D15C1F0-6994-452D-ADA7-B2E61186DE5B}" sibTransId="{DE7FC0D1-B025-40CA-BB77-9B8796D155A4}"/>
    <dgm:cxn modelId="{2556E7E0-7FC1-4BE2-A473-B13E315F57E0}" type="presParOf" srcId="{62AFAA47-76AB-458E-937F-D36C3D23516F}" destId="{FB0E8F95-8E26-44C6-AD62-C8C09DBC94FE}" srcOrd="0" destOrd="0" presId="urn:microsoft.com/office/officeart/2005/8/layout/orgChart1"/>
    <dgm:cxn modelId="{FF0071BB-F33A-4C8C-8D8E-EC0327215C75}" type="presParOf" srcId="{FB0E8F95-8E26-44C6-AD62-C8C09DBC94FE}" destId="{57047E59-60A5-46C7-9BBF-22E9CD6533B1}" srcOrd="0" destOrd="0" presId="urn:microsoft.com/office/officeart/2005/8/layout/orgChart1"/>
    <dgm:cxn modelId="{2BFD4994-7D5E-4A61-B126-A4089C526AF5}" type="presParOf" srcId="{57047E59-60A5-46C7-9BBF-22E9CD6533B1}" destId="{CE4D018B-0E64-470B-BCCF-4B2EBF16E5F9}" srcOrd="0" destOrd="0" presId="urn:microsoft.com/office/officeart/2005/8/layout/orgChart1"/>
    <dgm:cxn modelId="{9A9570AE-F1C4-4708-9690-F572B08F0FBF}" type="presParOf" srcId="{57047E59-60A5-46C7-9BBF-22E9CD6533B1}" destId="{E095A258-BB31-4DF3-9081-4AC6BD03CAFB}" srcOrd="1" destOrd="0" presId="urn:microsoft.com/office/officeart/2005/8/layout/orgChart1"/>
    <dgm:cxn modelId="{6465CA63-09A4-490B-AE2C-39BD9E3B9577}" type="presParOf" srcId="{FB0E8F95-8E26-44C6-AD62-C8C09DBC94FE}" destId="{74E6EDE7-423C-414B-98A9-135D2AFEBBD0}" srcOrd="1" destOrd="0" presId="urn:microsoft.com/office/officeart/2005/8/layout/orgChart1"/>
    <dgm:cxn modelId="{F1616468-8D0F-4A35-BA5D-A4488BB24D2F}" type="presParOf" srcId="{74E6EDE7-423C-414B-98A9-135D2AFEBBD0}" destId="{3C5EDC3B-E789-483D-A0A7-D75BBF44EEB7}" srcOrd="0" destOrd="0" presId="urn:microsoft.com/office/officeart/2005/8/layout/orgChart1"/>
    <dgm:cxn modelId="{C8C04D26-E86F-4451-87DE-F9476D61FBAC}" type="presParOf" srcId="{74E6EDE7-423C-414B-98A9-135D2AFEBBD0}" destId="{76C2BF88-6C3A-48FE-B2C7-1CEB94A39CB3}" srcOrd="1" destOrd="0" presId="urn:microsoft.com/office/officeart/2005/8/layout/orgChart1"/>
    <dgm:cxn modelId="{DE131ABD-0DC9-4182-8B66-0BE8320CE7FD}" type="presParOf" srcId="{76C2BF88-6C3A-48FE-B2C7-1CEB94A39CB3}" destId="{5A3913CA-5BC6-41BF-9988-EEC8A989287E}" srcOrd="0" destOrd="0" presId="urn:microsoft.com/office/officeart/2005/8/layout/orgChart1"/>
    <dgm:cxn modelId="{EFBE5598-B42D-486C-B106-B646E82A0BD0}" type="presParOf" srcId="{5A3913CA-5BC6-41BF-9988-EEC8A989287E}" destId="{409A466B-3E67-474D-B247-2FA65B45503C}" srcOrd="0" destOrd="0" presId="urn:microsoft.com/office/officeart/2005/8/layout/orgChart1"/>
    <dgm:cxn modelId="{A7CB962D-611E-491C-9B11-0E1120203B28}" type="presParOf" srcId="{5A3913CA-5BC6-41BF-9988-EEC8A989287E}" destId="{A035EC1E-6FEF-4368-9B85-B6989DFCFA17}" srcOrd="1" destOrd="0" presId="urn:microsoft.com/office/officeart/2005/8/layout/orgChart1"/>
    <dgm:cxn modelId="{90788956-AFC1-41A0-AEB2-CB1DFC10B114}" type="presParOf" srcId="{76C2BF88-6C3A-48FE-B2C7-1CEB94A39CB3}" destId="{C475A90C-45E4-4300-AE42-5346E03138F2}" srcOrd="1" destOrd="0" presId="urn:microsoft.com/office/officeart/2005/8/layout/orgChart1"/>
    <dgm:cxn modelId="{EA4DE2F1-58B5-44B6-A397-4555F3976676}" type="presParOf" srcId="{C475A90C-45E4-4300-AE42-5346E03138F2}" destId="{3273AE08-91ED-4A8A-A2F9-E65D7D4904DD}" srcOrd="0" destOrd="0" presId="urn:microsoft.com/office/officeart/2005/8/layout/orgChart1"/>
    <dgm:cxn modelId="{9AFEEABC-C1E3-42B3-ACEE-851845430C5F}" type="presParOf" srcId="{C475A90C-45E4-4300-AE42-5346E03138F2}" destId="{53D1A6C8-C4D3-4FDA-9832-40EE9A89D905}" srcOrd="1" destOrd="0" presId="urn:microsoft.com/office/officeart/2005/8/layout/orgChart1"/>
    <dgm:cxn modelId="{2363955C-0676-473F-8F6C-CBFCA1E9EFB5}" type="presParOf" srcId="{53D1A6C8-C4D3-4FDA-9832-40EE9A89D905}" destId="{965B941D-D434-48BE-BCCA-17EFAF03B483}" srcOrd="0" destOrd="0" presId="urn:microsoft.com/office/officeart/2005/8/layout/orgChart1"/>
    <dgm:cxn modelId="{2F2CEC0D-484F-4E13-9720-EE532710556A}" type="presParOf" srcId="{965B941D-D434-48BE-BCCA-17EFAF03B483}" destId="{43691A94-587A-4B71-BEBB-FA2F43168FE0}" srcOrd="0" destOrd="0" presId="urn:microsoft.com/office/officeart/2005/8/layout/orgChart1"/>
    <dgm:cxn modelId="{B6AA8F21-5AFE-46EC-833C-DA17ED6A52CF}" type="presParOf" srcId="{965B941D-D434-48BE-BCCA-17EFAF03B483}" destId="{B2EAEE08-7432-42C2-8785-DF374930B5A6}" srcOrd="1" destOrd="0" presId="urn:microsoft.com/office/officeart/2005/8/layout/orgChart1"/>
    <dgm:cxn modelId="{D43A1565-BDE7-446A-B139-D49D66969C72}" type="presParOf" srcId="{53D1A6C8-C4D3-4FDA-9832-40EE9A89D905}" destId="{DFA7305A-181E-44C2-872E-49B79BD45EC1}" srcOrd="1" destOrd="0" presId="urn:microsoft.com/office/officeart/2005/8/layout/orgChart1"/>
    <dgm:cxn modelId="{EB1B9734-E1D0-4B57-A529-89AAFA5973C8}" type="presParOf" srcId="{53D1A6C8-C4D3-4FDA-9832-40EE9A89D905}" destId="{D6998F06-1EBE-437D-BCDE-8822B9812E0F}" srcOrd="2" destOrd="0" presId="urn:microsoft.com/office/officeart/2005/8/layout/orgChart1"/>
    <dgm:cxn modelId="{9B55C83C-E80D-4872-95E4-E5421D7546B9}" type="presParOf" srcId="{76C2BF88-6C3A-48FE-B2C7-1CEB94A39CB3}" destId="{A69C6520-E132-44E2-AAA2-2110B2ABC0F0}" srcOrd="2" destOrd="0" presId="urn:microsoft.com/office/officeart/2005/8/layout/orgChart1"/>
    <dgm:cxn modelId="{E655AA08-9245-45E3-9E55-6D0540F45E50}" type="presParOf" srcId="{74E6EDE7-423C-414B-98A9-135D2AFEBBD0}" destId="{EED483A2-B493-4DD6-943B-5FA9B454C2E3}" srcOrd="2" destOrd="0" presId="urn:microsoft.com/office/officeart/2005/8/layout/orgChart1"/>
    <dgm:cxn modelId="{3AC56B96-ACEC-4481-890D-3B8407FC40A9}" type="presParOf" srcId="{74E6EDE7-423C-414B-98A9-135D2AFEBBD0}" destId="{CA8DDAD8-F5EF-4E8F-BB95-AC674852F44E}" srcOrd="3" destOrd="0" presId="urn:microsoft.com/office/officeart/2005/8/layout/orgChart1"/>
    <dgm:cxn modelId="{EDFE7D48-BE99-4446-A30F-21FDF39C5F81}" type="presParOf" srcId="{CA8DDAD8-F5EF-4E8F-BB95-AC674852F44E}" destId="{ED708EFA-96D1-4C9C-9AD0-B9C67D32DE01}" srcOrd="0" destOrd="0" presId="urn:microsoft.com/office/officeart/2005/8/layout/orgChart1"/>
    <dgm:cxn modelId="{BC666767-1148-4968-95BC-2E9294A45B10}" type="presParOf" srcId="{ED708EFA-96D1-4C9C-9AD0-B9C67D32DE01}" destId="{62310F87-1385-481C-9B32-1415D962EAC8}" srcOrd="0" destOrd="0" presId="urn:microsoft.com/office/officeart/2005/8/layout/orgChart1"/>
    <dgm:cxn modelId="{E7623254-0F04-47B9-81DA-7943D24FB2DA}" type="presParOf" srcId="{ED708EFA-96D1-4C9C-9AD0-B9C67D32DE01}" destId="{A6A21650-C72B-4549-B0EE-8DA3964BD59D}" srcOrd="1" destOrd="0" presId="urn:microsoft.com/office/officeart/2005/8/layout/orgChart1"/>
    <dgm:cxn modelId="{CB84E0F7-E4F9-46DC-B448-0C856E28239B}" type="presParOf" srcId="{CA8DDAD8-F5EF-4E8F-BB95-AC674852F44E}" destId="{7140F100-4C36-4DB6-AA0F-357CA50F2BEE}" srcOrd="1" destOrd="0" presId="urn:microsoft.com/office/officeart/2005/8/layout/orgChart1"/>
    <dgm:cxn modelId="{BDA17518-A41C-4033-953E-5A59394A8B2B}" type="presParOf" srcId="{7140F100-4C36-4DB6-AA0F-357CA50F2BEE}" destId="{9FC0281B-35AB-4D7D-8510-555FD9537E45}" srcOrd="0" destOrd="0" presId="urn:microsoft.com/office/officeart/2005/8/layout/orgChart1"/>
    <dgm:cxn modelId="{7AC2AFA9-5963-457A-986C-7F2FCD6051E9}" type="presParOf" srcId="{7140F100-4C36-4DB6-AA0F-357CA50F2BEE}" destId="{867C1B40-1A05-4F2B-AEA5-1DF6E3ADC542}" srcOrd="1" destOrd="0" presId="urn:microsoft.com/office/officeart/2005/8/layout/orgChart1"/>
    <dgm:cxn modelId="{E1E97366-58A8-4CC0-9E40-05B0FA5C7BE5}" type="presParOf" srcId="{867C1B40-1A05-4F2B-AEA5-1DF6E3ADC542}" destId="{98FE4B30-AE31-48CD-8522-283C18774540}" srcOrd="0" destOrd="0" presId="urn:microsoft.com/office/officeart/2005/8/layout/orgChart1"/>
    <dgm:cxn modelId="{CD92934F-6CBC-4152-92DE-679AD4A1EA09}" type="presParOf" srcId="{98FE4B30-AE31-48CD-8522-283C18774540}" destId="{4FE6A107-FE67-4F3C-8015-061C7BAAE4B6}" srcOrd="0" destOrd="0" presId="urn:microsoft.com/office/officeart/2005/8/layout/orgChart1"/>
    <dgm:cxn modelId="{F329AC32-DA1B-4FB4-9C82-A69E643392C0}" type="presParOf" srcId="{98FE4B30-AE31-48CD-8522-283C18774540}" destId="{0BD4E461-CE1A-4CAF-8DC6-78BA8EA85A18}" srcOrd="1" destOrd="0" presId="urn:microsoft.com/office/officeart/2005/8/layout/orgChart1"/>
    <dgm:cxn modelId="{FA0FAA0E-929E-48E3-B8D2-83B09995C3D3}" type="presParOf" srcId="{867C1B40-1A05-4F2B-AEA5-1DF6E3ADC542}" destId="{DEBD0160-DF15-4BF1-9FB0-85B8E66751A9}" srcOrd="1" destOrd="0" presId="urn:microsoft.com/office/officeart/2005/8/layout/orgChart1"/>
    <dgm:cxn modelId="{88B38356-99B5-4A09-9E71-1066450AA30E}" type="presParOf" srcId="{867C1B40-1A05-4F2B-AEA5-1DF6E3ADC542}" destId="{CE6C160C-C294-4622-B4CD-E85CFCF66571}" srcOrd="2" destOrd="0" presId="urn:microsoft.com/office/officeart/2005/8/layout/orgChart1"/>
    <dgm:cxn modelId="{0D8BAB6A-3885-4FCD-B008-53A6EE62906D}" type="presParOf" srcId="{CA8DDAD8-F5EF-4E8F-BB95-AC674852F44E}" destId="{0375161F-EC61-472E-98EA-1B42284DC633}" srcOrd="2" destOrd="0" presId="urn:microsoft.com/office/officeart/2005/8/layout/orgChart1"/>
    <dgm:cxn modelId="{CB22D293-4DE9-4C7D-A297-2326D4AD0D98}" type="presParOf" srcId="{74E6EDE7-423C-414B-98A9-135D2AFEBBD0}" destId="{27C27236-D94D-4AE7-86A0-623EB61ACBCC}" srcOrd="4" destOrd="0" presId="urn:microsoft.com/office/officeart/2005/8/layout/orgChart1"/>
    <dgm:cxn modelId="{069DF557-E957-4CFC-B776-200AB81D6002}" type="presParOf" srcId="{74E6EDE7-423C-414B-98A9-135D2AFEBBD0}" destId="{F5A94A5A-91CD-4C11-B83C-C7EEA4B9B0E8}" srcOrd="5" destOrd="0" presId="urn:microsoft.com/office/officeart/2005/8/layout/orgChart1"/>
    <dgm:cxn modelId="{2EC8094B-E18E-44FD-94D1-3FD762496C41}" type="presParOf" srcId="{F5A94A5A-91CD-4C11-B83C-C7EEA4B9B0E8}" destId="{5E40C582-6F10-446F-8552-CD36EA92E944}" srcOrd="0" destOrd="0" presId="urn:microsoft.com/office/officeart/2005/8/layout/orgChart1"/>
    <dgm:cxn modelId="{3D66A0F8-23A3-4E61-B003-74950CB368D6}" type="presParOf" srcId="{5E40C582-6F10-446F-8552-CD36EA92E944}" destId="{C37F7D07-1CD4-44BA-B508-AA30FF94177A}" srcOrd="0" destOrd="0" presId="urn:microsoft.com/office/officeart/2005/8/layout/orgChart1"/>
    <dgm:cxn modelId="{9AA05720-EFDC-4382-9A29-3C8842319CB7}" type="presParOf" srcId="{5E40C582-6F10-446F-8552-CD36EA92E944}" destId="{3C1C723B-051A-4EFE-9B6D-15D1EE08CE77}" srcOrd="1" destOrd="0" presId="urn:microsoft.com/office/officeart/2005/8/layout/orgChart1"/>
    <dgm:cxn modelId="{3C06975B-7B17-4215-A425-70914EF4C972}" type="presParOf" srcId="{F5A94A5A-91CD-4C11-B83C-C7EEA4B9B0E8}" destId="{314D55F4-074F-4DE6-9F17-28E1B37F9484}" srcOrd="1" destOrd="0" presId="urn:microsoft.com/office/officeart/2005/8/layout/orgChart1"/>
    <dgm:cxn modelId="{DBB4689B-E275-4F70-8F45-73F26DF61641}" type="presParOf" srcId="{314D55F4-074F-4DE6-9F17-28E1B37F9484}" destId="{4DF8C2AC-A9A3-4DF3-B153-5B5F1C792371}" srcOrd="0" destOrd="0" presId="urn:microsoft.com/office/officeart/2005/8/layout/orgChart1"/>
    <dgm:cxn modelId="{7E8ADC7C-DE9F-4120-94BA-1B484D228D63}" type="presParOf" srcId="{314D55F4-074F-4DE6-9F17-28E1B37F9484}" destId="{9AF79031-8CF7-4718-B463-2A3CE80160BC}" srcOrd="1" destOrd="0" presId="urn:microsoft.com/office/officeart/2005/8/layout/orgChart1"/>
    <dgm:cxn modelId="{4B9E589C-3EDC-471E-8008-71976542B3B1}" type="presParOf" srcId="{9AF79031-8CF7-4718-B463-2A3CE80160BC}" destId="{14021B2B-BE54-426B-8027-817D4FF3A2BA}" srcOrd="0" destOrd="0" presId="urn:microsoft.com/office/officeart/2005/8/layout/orgChart1"/>
    <dgm:cxn modelId="{131B4F5E-71AC-42FA-9C02-CFF6BE51A670}" type="presParOf" srcId="{14021B2B-BE54-426B-8027-817D4FF3A2BA}" destId="{98B4D4D1-5638-4F74-A3CF-D616388B3001}" srcOrd="0" destOrd="0" presId="urn:microsoft.com/office/officeart/2005/8/layout/orgChart1"/>
    <dgm:cxn modelId="{F333CBB3-99B0-449C-9A05-826E8456E26F}" type="presParOf" srcId="{14021B2B-BE54-426B-8027-817D4FF3A2BA}" destId="{5AE16A08-D7FF-4A02-B840-3F65BA946A29}" srcOrd="1" destOrd="0" presId="urn:microsoft.com/office/officeart/2005/8/layout/orgChart1"/>
    <dgm:cxn modelId="{1B0B2798-D3E2-4B48-9133-71891EB15BF1}" type="presParOf" srcId="{9AF79031-8CF7-4718-B463-2A3CE80160BC}" destId="{8C926D61-D15B-425E-8F71-A6BCD4055C12}" srcOrd="1" destOrd="0" presId="urn:microsoft.com/office/officeart/2005/8/layout/orgChart1"/>
    <dgm:cxn modelId="{4681F096-DD93-4AB2-9DBA-80865DA975E9}" type="presParOf" srcId="{9AF79031-8CF7-4718-B463-2A3CE80160BC}" destId="{57E81B6E-B114-4893-BB28-6B882B627B95}" srcOrd="2" destOrd="0" presId="urn:microsoft.com/office/officeart/2005/8/layout/orgChart1"/>
    <dgm:cxn modelId="{806E013F-14CE-4CB9-BEE7-3B68C76E1DB1}" type="presParOf" srcId="{F5A94A5A-91CD-4C11-B83C-C7EEA4B9B0E8}" destId="{1B7DCB5E-2E3D-4D3A-9809-2091937E0BBF}" srcOrd="2" destOrd="0" presId="urn:microsoft.com/office/officeart/2005/8/layout/orgChart1"/>
    <dgm:cxn modelId="{706130BF-37C8-403B-B43D-79002B8E1FF9}" type="presParOf" srcId="{74E6EDE7-423C-414B-98A9-135D2AFEBBD0}" destId="{154B2211-8BE5-4E3A-A64B-089F2FE09B58}" srcOrd="6" destOrd="0" presId="urn:microsoft.com/office/officeart/2005/8/layout/orgChart1"/>
    <dgm:cxn modelId="{1A3ECB07-93F0-4542-889C-61AABE149CFF}" type="presParOf" srcId="{74E6EDE7-423C-414B-98A9-135D2AFEBBD0}" destId="{7765A224-4723-4EFB-A1EF-3630CAFAAD64}" srcOrd="7" destOrd="0" presId="urn:microsoft.com/office/officeart/2005/8/layout/orgChart1"/>
    <dgm:cxn modelId="{AAA62745-EE0E-4390-8071-15D428627C74}" type="presParOf" srcId="{7765A224-4723-4EFB-A1EF-3630CAFAAD64}" destId="{0C4BBAF0-132D-4762-B6E9-43314A165470}" srcOrd="0" destOrd="0" presId="urn:microsoft.com/office/officeart/2005/8/layout/orgChart1"/>
    <dgm:cxn modelId="{CFCA48EA-E2DE-4802-A822-36CDDFE272FC}" type="presParOf" srcId="{0C4BBAF0-132D-4762-B6E9-43314A165470}" destId="{16805704-3F5C-455F-8270-0AB75FE0A5A5}" srcOrd="0" destOrd="0" presId="urn:microsoft.com/office/officeart/2005/8/layout/orgChart1"/>
    <dgm:cxn modelId="{5E1DF224-EB31-4270-9D49-45B5068227B6}" type="presParOf" srcId="{0C4BBAF0-132D-4762-B6E9-43314A165470}" destId="{A6FB01B8-49C3-4FF1-B026-60588C0A6003}" srcOrd="1" destOrd="0" presId="urn:microsoft.com/office/officeart/2005/8/layout/orgChart1"/>
    <dgm:cxn modelId="{C757B251-1FC6-4F72-93D5-9C86B29834BC}" type="presParOf" srcId="{7765A224-4723-4EFB-A1EF-3630CAFAAD64}" destId="{3FF68637-2199-4E82-BD82-AC5E6C0DBB6E}" srcOrd="1" destOrd="0" presId="urn:microsoft.com/office/officeart/2005/8/layout/orgChart1"/>
    <dgm:cxn modelId="{A32FE67D-30AE-436F-B176-73E3F188DB18}" type="presParOf" srcId="{3FF68637-2199-4E82-BD82-AC5E6C0DBB6E}" destId="{67BD4A15-52A3-42C4-9A55-014F3B901478}" srcOrd="0" destOrd="0" presId="urn:microsoft.com/office/officeart/2005/8/layout/orgChart1"/>
    <dgm:cxn modelId="{14CCEDA1-EF66-42B6-8EF9-E997311093E9}" type="presParOf" srcId="{3FF68637-2199-4E82-BD82-AC5E6C0DBB6E}" destId="{B76BD4DF-03C3-43E0-8964-D852D151AD43}" srcOrd="1" destOrd="0" presId="urn:microsoft.com/office/officeart/2005/8/layout/orgChart1"/>
    <dgm:cxn modelId="{6AEEEC78-527C-48B6-B394-E6BB5481B188}" type="presParOf" srcId="{B76BD4DF-03C3-43E0-8964-D852D151AD43}" destId="{1E9E3171-8460-49FD-B78D-F14F81B05BBB}" srcOrd="0" destOrd="0" presId="urn:microsoft.com/office/officeart/2005/8/layout/orgChart1"/>
    <dgm:cxn modelId="{2358AD9E-4146-463F-810D-4B41220B420C}" type="presParOf" srcId="{1E9E3171-8460-49FD-B78D-F14F81B05BBB}" destId="{77EC486E-7F3D-400D-8AD5-248129535954}" srcOrd="0" destOrd="0" presId="urn:microsoft.com/office/officeart/2005/8/layout/orgChart1"/>
    <dgm:cxn modelId="{290B2065-D05E-4EF3-B6BF-59AF1A620D9B}" type="presParOf" srcId="{1E9E3171-8460-49FD-B78D-F14F81B05BBB}" destId="{94AC41D4-32F1-4134-9E7F-FDF5AC1F47BA}" srcOrd="1" destOrd="0" presId="urn:microsoft.com/office/officeart/2005/8/layout/orgChart1"/>
    <dgm:cxn modelId="{B5A5295B-820F-4F16-91C6-CEA184EA3CD0}" type="presParOf" srcId="{B76BD4DF-03C3-43E0-8964-D852D151AD43}" destId="{021B849C-03C3-4DD4-8D1E-FF32FC1E5F31}" srcOrd="1" destOrd="0" presId="urn:microsoft.com/office/officeart/2005/8/layout/orgChart1"/>
    <dgm:cxn modelId="{CB2986FF-2D3F-40AC-9EC8-48C24D29E2E8}" type="presParOf" srcId="{B76BD4DF-03C3-43E0-8964-D852D151AD43}" destId="{C2CDEE28-84E2-475A-8445-5F499808B52C}" srcOrd="2" destOrd="0" presId="urn:microsoft.com/office/officeart/2005/8/layout/orgChart1"/>
    <dgm:cxn modelId="{45A6ED61-B7EA-456C-9B85-7FFEDCA3ED7A}" type="presParOf" srcId="{7765A224-4723-4EFB-A1EF-3630CAFAAD64}" destId="{A18A8452-3A09-4EFD-9806-721E9063A4FD}" srcOrd="2" destOrd="0" presId="urn:microsoft.com/office/officeart/2005/8/layout/orgChart1"/>
    <dgm:cxn modelId="{C4A5BB05-EC51-45AD-84F7-7DA74B3BF422}" type="presParOf" srcId="{74E6EDE7-423C-414B-98A9-135D2AFEBBD0}" destId="{B6A531B3-507C-454F-9837-6266DC61B5E8}" srcOrd="8" destOrd="0" presId="urn:microsoft.com/office/officeart/2005/8/layout/orgChart1"/>
    <dgm:cxn modelId="{1BF4EB7F-45E3-4CBC-85D8-3E5120EB6EC4}" type="presParOf" srcId="{74E6EDE7-423C-414B-98A9-135D2AFEBBD0}" destId="{4756167D-7CB8-4181-8713-7795EE557860}" srcOrd="9" destOrd="0" presId="urn:microsoft.com/office/officeart/2005/8/layout/orgChart1"/>
    <dgm:cxn modelId="{901CD593-BDB0-4C5F-AF0D-D7F3C159BD9C}" type="presParOf" srcId="{4756167D-7CB8-4181-8713-7795EE557860}" destId="{E915E3E0-6DB7-4821-A1B9-2F7D7B853B26}" srcOrd="0" destOrd="0" presId="urn:microsoft.com/office/officeart/2005/8/layout/orgChart1"/>
    <dgm:cxn modelId="{E5018029-B5F0-4C4F-B46A-32EA212EF45C}" type="presParOf" srcId="{E915E3E0-6DB7-4821-A1B9-2F7D7B853B26}" destId="{E1FAA988-C1D1-4575-BC69-EE7FB36BD786}" srcOrd="0" destOrd="0" presId="urn:microsoft.com/office/officeart/2005/8/layout/orgChart1"/>
    <dgm:cxn modelId="{F1075154-AF9C-420B-95C6-47A8144FB8AD}" type="presParOf" srcId="{E915E3E0-6DB7-4821-A1B9-2F7D7B853B26}" destId="{B815B2BE-F67F-40DB-9C1F-7D53A1A994B2}" srcOrd="1" destOrd="0" presId="urn:microsoft.com/office/officeart/2005/8/layout/orgChart1"/>
    <dgm:cxn modelId="{0F2E0A76-368A-401A-A5D9-ACF3F0AA0FA7}" type="presParOf" srcId="{4756167D-7CB8-4181-8713-7795EE557860}" destId="{0922EB48-F84F-4BE3-B0CE-2A68ABBD87D2}" srcOrd="1" destOrd="0" presId="urn:microsoft.com/office/officeart/2005/8/layout/orgChart1"/>
    <dgm:cxn modelId="{058F997E-50ED-4176-9CB8-29A2E76757BD}" type="presParOf" srcId="{0922EB48-F84F-4BE3-B0CE-2A68ABBD87D2}" destId="{41235DCB-BCCA-4BA8-8A23-554EBA58E40E}" srcOrd="0" destOrd="0" presId="urn:microsoft.com/office/officeart/2005/8/layout/orgChart1"/>
    <dgm:cxn modelId="{7E5E07AB-BC52-4652-9A79-9FB8F490CE23}" type="presParOf" srcId="{0922EB48-F84F-4BE3-B0CE-2A68ABBD87D2}" destId="{8A4D16BC-A300-4643-ABDF-9F0BB917FCED}" srcOrd="1" destOrd="0" presId="urn:microsoft.com/office/officeart/2005/8/layout/orgChart1"/>
    <dgm:cxn modelId="{8CC12EC1-C456-4628-B999-795B67C989E6}" type="presParOf" srcId="{8A4D16BC-A300-4643-ABDF-9F0BB917FCED}" destId="{8D4B4A6C-B168-4FBC-AD24-6A2B78B34952}" srcOrd="0" destOrd="0" presId="urn:microsoft.com/office/officeart/2005/8/layout/orgChart1"/>
    <dgm:cxn modelId="{BF774B8D-FE03-4972-B0C1-F52A34810C0F}" type="presParOf" srcId="{8D4B4A6C-B168-4FBC-AD24-6A2B78B34952}" destId="{513821BA-7567-42D4-9F5D-7888C8BFD783}" srcOrd="0" destOrd="0" presId="urn:microsoft.com/office/officeart/2005/8/layout/orgChart1"/>
    <dgm:cxn modelId="{98F7E275-90A9-406E-8214-4F689572B2F7}" type="presParOf" srcId="{8D4B4A6C-B168-4FBC-AD24-6A2B78B34952}" destId="{66FA405A-A2EE-4907-9E36-973CE089CC96}" srcOrd="1" destOrd="0" presId="urn:microsoft.com/office/officeart/2005/8/layout/orgChart1"/>
    <dgm:cxn modelId="{55AC8AD9-2393-4CEF-A523-98DBB2D06272}" type="presParOf" srcId="{8A4D16BC-A300-4643-ABDF-9F0BB917FCED}" destId="{AC1D2160-726D-4574-B33C-98D0C2CE14CE}" srcOrd="1" destOrd="0" presId="urn:microsoft.com/office/officeart/2005/8/layout/orgChart1"/>
    <dgm:cxn modelId="{18EA4DBA-6F5D-4C5D-929C-5BFD43E9840A}" type="presParOf" srcId="{8A4D16BC-A300-4643-ABDF-9F0BB917FCED}" destId="{09FD319A-0E0C-4166-90AA-34E54F457AF5}" srcOrd="2" destOrd="0" presId="urn:microsoft.com/office/officeart/2005/8/layout/orgChart1"/>
    <dgm:cxn modelId="{DEA644C2-77B3-407D-A442-0EE08FE20BDB}" type="presParOf" srcId="{4756167D-7CB8-4181-8713-7795EE557860}" destId="{7EA9513B-A236-4FF9-A3B2-D2AB0F88B2E5}" srcOrd="2" destOrd="0" presId="urn:microsoft.com/office/officeart/2005/8/layout/orgChart1"/>
    <dgm:cxn modelId="{4FA7C96F-5447-4B5F-91E7-2050C982669A}" type="presParOf" srcId="{74E6EDE7-423C-414B-98A9-135D2AFEBBD0}" destId="{EE0D2D2E-487A-48E8-B514-BE0B213B355B}" srcOrd="10" destOrd="0" presId="urn:microsoft.com/office/officeart/2005/8/layout/orgChart1"/>
    <dgm:cxn modelId="{C9DC792A-DED8-465B-92F3-DD60F2827CB7}" type="presParOf" srcId="{74E6EDE7-423C-414B-98A9-135D2AFEBBD0}" destId="{BA8DEA70-DB53-4BF3-BEE9-3E1D944075A9}" srcOrd="11" destOrd="0" presId="urn:microsoft.com/office/officeart/2005/8/layout/orgChart1"/>
    <dgm:cxn modelId="{A92FC6CF-93B7-4B89-B247-B492DF6F5C9D}" type="presParOf" srcId="{BA8DEA70-DB53-4BF3-BEE9-3E1D944075A9}" destId="{A21BDF5B-FC63-409C-BE60-DC2557AF003E}" srcOrd="0" destOrd="0" presId="urn:microsoft.com/office/officeart/2005/8/layout/orgChart1"/>
    <dgm:cxn modelId="{9094054B-D71A-40E0-90BC-0C7EEB2D388D}" type="presParOf" srcId="{A21BDF5B-FC63-409C-BE60-DC2557AF003E}" destId="{20E4FD2E-D247-4001-B806-A8FE3AA3A845}" srcOrd="0" destOrd="0" presId="urn:microsoft.com/office/officeart/2005/8/layout/orgChart1"/>
    <dgm:cxn modelId="{714539D4-2B14-4E4A-A19C-3B35B78782B2}" type="presParOf" srcId="{A21BDF5B-FC63-409C-BE60-DC2557AF003E}" destId="{8BF81C90-4DA2-4ED9-AF67-DEE21EE591AF}" srcOrd="1" destOrd="0" presId="urn:microsoft.com/office/officeart/2005/8/layout/orgChart1"/>
    <dgm:cxn modelId="{69C105EE-7DC1-4F6E-8A8B-E50B35D62DE9}" type="presParOf" srcId="{BA8DEA70-DB53-4BF3-BEE9-3E1D944075A9}" destId="{D6C18104-9984-4ECA-ACA4-3F75866C3099}" srcOrd="1" destOrd="0" presId="urn:microsoft.com/office/officeart/2005/8/layout/orgChart1"/>
    <dgm:cxn modelId="{AEC9D20C-F90A-4BD8-B7DE-C81AAD94B093}" type="presParOf" srcId="{D6C18104-9984-4ECA-ACA4-3F75866C3099}" destId="{13213D12-7D84-48C2-9FD0-9A9BCD53A15F}" srcOrd="0" destOrd="0" presId="urn:microsoft.com/office/officeart/2005/8/layout/orgChart1"/>
    <dgm:cxn modelId="{908EEA7B-ACEE-4910-8E8D-CF5B83C5089D}" type="presParOf" srcId="{D6C18104-9984-4ECA-ACA4-3F75866C3099}" destId="{2A86D5AD-7DAB-470D-8E05-AB69923F6759}" srcOrd="1" destOrd="0" presId="urn:microsoft.com/office/officeart/2005/8/layout/orgChart1"/>
    <dgm:cxn modelId="{C649E178-0CDF-457C-AE12-75D2B6AFDEEA}" type="presParOf" srcId="{2A86D5AD-7DAB-470D-8E05-AB69923F6759}" destId="{F5C3A305-8FA7-47EE-882D-B1BAFA7CB8BF}" srcOrd="0" destOrd="0" presId="urn:microsoft.com/office/officeart/2005/8/layout/orgChart1"/>
    <dgm:cxn modelId="{6FB79632-2FE8-4413-97EA-5FFBC471FAA4}" type="presParOf" srcId="{F5C3A305-8FA7-47EE-882D-B1BAFA7CB8BF}" destId="{514F669D-FC98-4310-9C99-38753D7040DC}" srcOrd="0" destOrd="0" presId="urn:microsoft.com/office/officeart/2005/8/layout/orgChart1"/>
    <dgm:cxn modelId="{DA7DB5D6-566B-49B2-B51B-2750D9E70A06}" type="presParOf" srcId="{F5C3A305-8FA7-47EE-882D-B1BAFA7CB8BF}" destId="{AEE61321-8548-402A-AF09-5CDE4636F8BE}" srcOrd="1" destOrd="0" presId="urn:microsoft.com/office/officeart/2005/8/layout/orgChart1"/>
    <dgm:cxn modelId="{60D61851-2981-45F8-B9F6-49A13F68B845}" type="presParOf" srcId="{2A86D5AD-7DAB-470D-8E05-AB69923F6759}" destId="{E117711B-215C-4702-B738-9AE9C11A42EF}" srcOrd="1" destOrd="0" presId="urn:microsoft.com/office/officeart/2005/8/layout/orgChart1"/>
    <dgm:cxn modelId="{0E47AC66-3751-45E8-A67B-361B72D83EBA}" type="presParOf" srcId="{2A86D5AD-7DAB-470D-8E05-AB69923F6759}" destId="{303BC33C-9A0A-4189-8A2E-6C0D45818FED}" srcOrd="2" destOrd="0" presId="urn:microsoft.com/office/officeart/2005/8/layout/orgChart1"/>
    <dgm:cxn modelId="{9D71752D-9308-4BC0-B918-18A0A91444DD}" type="presParOf" srcId="{BA8DEA70-DB53-4BF3-BEE9-3E1D944075A9}" destId="{7ED00C0F-807F-410A-BB29-452B274F13B9}" srcOrd="2" destOrd="0" presId="urn:microsoft.com/office/officeart/2005/8/layout/orgChart1"/>
    <dgm:cxn modelId="{16881A7E-8288-4CB5-80DD-C4BDBCB20470}" type="presParOf" srcId="{FB0E8F95-8E26-44C6-AD62-C8C09DBC94FE}" destId="{0F4D9CCF-133E-4351-90A0-660FBD9694EB}" srcOrd="2" destOrd="0" presId="urn:microsoft.com/office/officeart/2005/8/layout/orgChart1"/>
    <dgm:cxn modelId="{A4234171-20F0-4130-A1BF-ED6008AB4C55}" type="presParOf" srcId="{0F4D9CCF-133E-4351-90A0-660FBD9694EB}" destId="{A1E82791-2E70-47D6-944E-732DAD5F5AFD}" srcOrd="0" destOrd="0" presId="urn:microsoft.com/office/officeart/2005/8/layout/orgChart1"/>
    <dgm:cxn modelId="{E792621D-FCFC-40FB-9605-6FBB5B1D06C9}" type="presParOf" srcId="{0F4D9CCF-133E-4351-90A0-660FBD9694EB}" destId="{9B38E9A8-E7B9-4CFA-BC1C-B5EF256536A4}" srcOrd="1" destOrd="0" presId="urn:microsoft.com/office/officeart/2005/8/layout/orgChart1"/>
    <dgm:cxn modelId="{FC6CA329-E4FA-45F8-BDC4-23C03DEA9B9F}" type="presParOf" srcId="{9B38E9A8-E7B9-4CFA-BC1C-B5EF256536A4}" destId="{9EFEE93B-E349-450B-A7E7-69E6DC27F628}" srcOrd="0" destOrd="0" presId="urn:microsoft.com/office/officeart/2005/8/layout/orgChart1"/>
    <dgm:cxn modelId="{216E16C4-8114-4C63-9F94-E5F973092CA9}" type="presParOf" srcId="{9EFEE93B-E349-450B-A7E7-69E6DC27F628}" destId="{F7F415CB-90F3-4B6A-8B9B-CA65E72E78D1}" srcOrd="0" destOrd="0" presId="urn:microsoft.com/office/officeart/2005/8/layout/orgChart1"/>
    <dgm:cxn modelId="{68E1CE25-679B-4CCF-BA3F-7F324E3477F9}" type="presParOf" srcId="{9EFEE93B-E349-450B-A7E7-69E6DC27F628}" destId="{2711B6C3-6A51-455A-B7AE-41CC444FBE88}" srcOrd="1" destOrd="0" presId="urn:microsoft.com/office/officeart/2005/8/layout/orgChart1"/>
    <dgm:cxn modelId="{9A0E97B5-9F56-420E-8FDB-04BE049D673B}" type="presParOf" srcId="{9B38E9A8-E7B9-4CFA-BC1C-B5EF256536A4}" destId="{455360DA-D3F2-46F0-83CD-6AE2270D9632}" srcOrd="1" destOrd="0" presId="urn:microsoft.com/office/officeart/2005/8/layout/orgChart1"/>
    <dgm:cxn modelId="{F145006D-A16A-40DE-B8A6-46FFBA4CE634}" type="presParOf" srcId="{9B38E9A8-E7B9-4CFA-BC1C-B5EF256536A4}" destId="{8421905B-AC17-41DD-868B-034ECED994F6}" srcOrd="2" destOrd="0" presId="urn:microsoft.com/office/officeart/2005/8/layout/orgChart1"/>
    <dgm:cxn modelId="{C8575887-3E1B-4337-AB59-DD06FFA09504}" type="presParOf" srcId="{0F4D9CCF-133E-4351-90A0-660FBD9694EB}" destId="{179E4446-13B7-4ABB-B51A-70400D8EE428}" srcOrd="2" destOrd="0" presId="urn:microsoft.com/office/officeart/2005/8/layout/orgChart1"/>
    <dgm:cxn modelId="{18DCD7AE-9963-40B8-B12E-D890970F2929}" type="presParOf" srcId="{0F4D9CCF-133E-4351-90A0-660FBD9694EB}" destId="{62ABC3A0-7AD2-443E-BA2A-7276CA0A304E}" srcOrd="3" destOrd="0" presId="urn:microsoft.com/office/officeart/2005/8/layout/orgChart1"/>
    <dgm:cxn modelId="{8E10AB81-7A20-4374-ABFB-E31C2F72921D}" type="presParOf" srcId="{62ABC3A0-7AD2-443E-BA2A-7276CA0A304E}" destId="{FA05555A-848D-4EEE-9F7F-3E45C25EFBA2}" srcOrd="0" destOrd="0" presId="urn:microsoft.com/office/officeart/2005/8/layout/orgChart1"/>
    <dgm:cxn modelId="{B983E876-4E5D-4EFA-BEC7-B974B606B827}" type="presParOf" srcId="{FA05555A-848D-4EEE-9F7F-3E45C25EFBA2}" destId="{0ED54E92-F205-4F8E-B457-E573DA8100C8}" srcOrd="0" destOrd="0" presId="urn:microsoft.com/office/officeart/2005/8/layout/orgChart1"/>
    <dgm:cxn modelId="{CE19C3A3-5527-4E1F-8B56-F126337B1B68}" type="presParOf" srcId="{FA05555A-848D-4EEE-9F7F-3E45C25EFBA2}" destId="{AAC40352-F8F8-481A-BCA9-60DFBB69B23A}" srcOrd="1" destOrd="0" presId="urn:microsoft.com/office/officeart/2005/8/layout/orgChart1"/>
    <dgm:cxn modelId="{9A8832B6-6350-4F4F-AB68-61275D421408}" type="presParOf" srcId="{62ABC3A0-7AD2-443E-BA2A-7276CA0A304E}" destId="{B5696E5C-017A-46AD-8519-543269A64890}" srcOrd="1" destOrd="0" presId="urn:microsoft.com/office/officeart/2005/8/layout/orgChart1"/>
    <dgm:cxn modelId="{ED804EE9-D468-4301-B968-80AB6C459B77}" type="presParOf" srcId="{62ABC3A0-7AD2-443E-BA2A-7276CA0A304E}" destId="{F29FACEC-17A1-43AE-AB0E-773DD4A1C57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446B4D3-C349-4237-B36D-8478D6EC8745}" type="doc">
      <dgm:prSet loTypeId="urn:microsoft.com/office/officeart/2005/8/layout/orgChart1" loCatId="hierarchy" qsTypeId="urn:microsoft.com/office/officeart/2005/8/quickstyle/3d1" qsCatId="3D" csTypeId="urn:microsoft.com/office/officeart/2005/8/colors/colorful4" csCatId="colorful" phldr="1"/>
      <dgm:spPr/>
      <dgm:t>
        <a:bodyPr/>
        <a:lstStyle/>
        <a:p>
          <a:endParaRPr lang="zh-TW" altLang="en-US"/>
        </a:p>
      </dgm:t>
    </dgm:pt>
    <dgm:pt modelId="{9F562371-6DEC-4A13-8A34-89F88C4F9773}">
      <dgm:prSet phldrT="[文字]" custT="1"/>
      <dgm:spPr/>
      <dgm:t>
        <a:bodyPr/>
        <a:lstStyle/>
        <a:p>
          <a:r>
            <a:rPr lang="en-US" sz="1800" b="0" i="0" dirty="0" smtClean="0"/>
            <a:t>Six human enamel specimens (A-F)  in the buccal aspects of each of eight intraoral appliances which were worn for 21 days by 8 panelists</a:t>
          </a:r>
          <a:endParaRPr lang="zh-TW" altLang="en-US" sz="1800" dirty="0"/>
        </a:p>
      </dgm:t>
    </dgm:pt>
    <dgm:pt modelId="{A5EF235D-6884-4F3A-9A50-97709516DAA8}" type="parTrans" cxnId="{45588D21-6B7E-484E-8A59-5EAC635497B0}">
      <dgm:prSet/>
      <dgm:spPr/>
      <dgm:t>
        <a:bodyPr/>
        <a:lstStyle/>
        <a:p>
          <a:endParaRPr lang="zh-TW" altLang="en-US"/>
        </a:p>
      </dgm:t>
    </dgm:pt>
    <dgm:pt modelId="{2EB4CEB8-6141-4F3E-8B78-5614C5D37F1B}" type="sibTrans" cxnId="{45588D21-6B7E-484E-8A59-5EAC635497B0}">
      <dgm:prSet/>
      <dgm:spPr/>
      <dgm:t>
        <a:bodyPr/>
        <a:lstStyle/>
        <a:p>
          <a:endParaRPr lang="zh-TW" altLang="en-US"/>
        </a:p>
      </dgm:t>
    </dgm:pt>
    <dgm:pt modelId="{095FA552-B664-4E8C-8EA8-441D9D9D3EBD}" type="asst">
      <dgm:prSet phldrT="[文字]" custT="1"/>
      <dgm:spPr/>
      <dgm:t>
        <a:bodyPr/>
        <a:lstStyle/>
        <a:p>
          <a:r>
            <a:rPr lang="en-US" sz="1800" b="0" i="0" dirty="0" smtClean="0"/>
            <a:t>twice a day </a:t>
          </a:r>
          <a:r>
            <a:rPr lang="en-US" sz="1800" b="0" i="0" dirty="0" err="1" smtClean="0"/>
            <a:t>extraorally</a:t>
          </a:r>
          <a:r>
            <a:rPr lang="en-US" sz="1800" b="0" i="0" dirty="0" smtClean="0"/>
            <a:t> in the acidic beverage Sprite Light for 90 s.</a:t>
          </a:r>
          <a:endParaRPr lang="zh-TW" altLang="en-US" sz="1800" dirty="0"/>
        </a:p>
      </dgm:t>
    </dgm:pt>
    <dgm:pt modelId="{2069ACF2-301B-4DA5-8DAC-FC302FD3D785}" type="parTrans" cxnId="{89C13829-AD15-46EB-9D0A-5373852F718E}">
      <dgm:prSet/>
      <dgm:spPr/>
      <dgm:t>
        <a:bodyPr/>
        <a:lstStyle/>
        <a:p>
          <a:endParaRPr lang="zh-TW" altLang="en-US"/>
        </a:p>
      </dgm:t>
    </dgm:pt>
    <dgm:pt modelId="{BE03CFCE-D6FB-4866-8A89-F146293589E1}" type="sibTrans" cxnId="{89C13829-AD15-46EB-9D0A-5373852F718E}">
      <dgm:prSet/>
      <dgm:spPr/>
      <dgm:t>
        <a:bodyPr/>
        <a:lstStyle/>
        <a:p>
          <a:endParaRPr lang="zh-TW" altLang="en-US"/>
        </a:p>
      </dgm:t>
    </dgm:pt>
    <dgm:pt modelId="{10B09C2C-75D3-47A9-BD24-AA843DED3C9C}">
      <dgm:prSet phldrT="[文字]"/>
      <dgm:spPr/>
      <dgm:t>
        <a:bodyPr/>
        <a:lstStyle/>
        <a:p>
          <a:r>
            <a:rPr lang="en-US" b="0" i="0" dirty="0" smtClean="0"/>
            <a:t>brushed immediately after the demineralization</a:t>
          </a:r>
          <a:endParaRPr lang="zh-TW" altLang="en-US" dirty="0"/>
        </a:p>
      </dgm:t>
    </dgm:pt>
    <dgm:pt modelId="{6A7A4527-44E0-4C64-927D-C9963510ED6F}" type="parTrans" cxnId="{A5FA9A7C-023C-41C0-8E9D-9C04FA0431AA}">
      <dgm:prSet/>
      <dgm:spPr/>
      <dgm:t>
        <a:bodyPr/>
        <a:lstStyle/>
        <a:p>
          <a:endParaRPr lang="zh-TW" altLang="en-US"/>
        </a:p>
      </dgm:t>
    </dgm:pt>
    <dgm:pt modelId="{B1BA28DC-B817-4504-8C80-BAD83B6F2D1E}" type="sibTrans" cxnId="{A5FA9A7C-023C-41C0-8E9D-9C04FA0431AA}">
      <dgm:prSet/>
      <dgm:spPr/>
      <dgm:t>
        <a:bodyPr/>
        <a:lstStyle/>
        <a:p>
          <a:endParaRPr lang="zh-TW" altLang="en-US"/>
        </a:p>
      </dgm:t>
    </dgm:pt>
    <dgm:pt modelId="{84614E7E-176D-40CF-B65A-B717EB023B1A}">
      <dgm:prSet phldrT="[文字]" custT="1"/>
      <dgm:spPr/>
      <dgm:t>
        <a:bodyPr/>
        <a:lstStyle/>
        <a:p>
          <a:r>
            <a:rPr lang="en-US" sz="2400" b="0" i="0" dirty="0" smtClean="0"/>
            <a:t>10 min</a:t>
          </a:r>
          <a:endParaRPr lang="zh-TW" altLang="en-US" sz="2400" dirty="0"/>
        </a:p>
      </dgm:t>
    </dgm:pt>
    <dgm:pt modelId="{9A9FB4CA-4907-4015-B223-6C960312A580}" type="parTrans" cxnId="{2B167427-E723-4F4D-A3B2-1F421BB0C91F}">
      <dgm:prSet/>
      <dgm:spPr/>
      <dgm:t>
        <a:bodyPr/>
        <a:lstStyle/>
        <a:p>
          <a:endParaRPr lang="zh-TW" altLang="en-US"/>
        </a:p>
      </dgm:t>
    </dgm:pt>
    <dgm:pt modelId="{B8A166E4-4E9A-465C-8D0B-BF76BB39C5F4}" type="sibTrans" cxnId="{2B167427-E723-4F4D-A3B2-1F421BB0C91F}">
      <dgm:prSet/>
      <dgm:spPr/>
      <dgm:t>
        <a:bodyPr/>
        <a:lstStyle/>
        <a:p>
          <a:endParaRPr lang="zh-TW" altLang="en-US"/>
        </a:p>
      </dgm:t>
    </dgm:pt>
    <dgm:pt modelId="{7562F5E2-69D6-4B77-86F6-F9C0F14EA07D}">
      <dgm:prSet phldrT="[文字]" custT="1"/>
      <dgm:spPr/>
      <dgm:t>
        <a:bodyPr/>
        <a:lstStyle/>
        <a:p>
          <a:r>
            <a:rPr lang="en-US" sz="2400" b="0" i="0" dirty="0" smtClean="0"/>
            <a:t>20 min</a:t>
          </a:r>
          <a:endParaRPr lang="zh-TW" altLang="en-US" sz="2400" dirty="0"/>
        </a:p>
      </dgm:t>
    </dgm:pt>
    <dgm:pt modelId="{0669963B-7652-427C-8D5C-6679516117C3}" type="parTrans" cxnId="{49447F52-047F-4E45-9147-6004B0CB2055}">
      <dgm:prSet/>
      <dgm:spPr/>
      <dgm:t>
        <a:bodyPr/>
        <a:lstStyle/>
        <a:p>
          <a:endParaRPr lang="zh-TW" altLang="en-US"/>
        </a:p>
      </dgm:t>
    </dgm:pt>
    <dgm:pt modelId="{0687B3B7-59AD-4726-AEA5-A6F993017AAA}" type="sibTrans" cxnId="{49447F52-047F-4E45-9147-6004B0CB2055}">
      <dgm:prSet/>
      <dgm:spPr/>
      <dgm:t>
        <a:bodyPr/>
        <a:lstStyle/>
        <a:p>
          <a:endParaRPr lang="zh-TW" altLang="en-US"/>
        </a:p>
      </dgm:t>
    </dgm:pt>
    <dgm:pt modelId="{49807384-B682-4FCC-B971-BD513A9349E2}">
      <dgm:prSet phldrT="[文字]" custT="1"/>
      <dgm:spPr/>
      <dgm:t>
        <a:bodyPr/>
        <a:lstStyle/>
        <a:p>
          <a:r>
            <a:rPr lang="en-US" sz="2400" b="0" i="0" dirty="0" smtClean="0"/>
            <a:t>30 min</a:t>
          </a:r>
          <a:endParaRPr lang="zh-TW" altLang="en-US" sz="2400" dirty="0"/>
        </a:p>
      </dgm:t>
    </dgm:pt>
    <dgm:pt modelId="{60A9F4AC-0DCC-493A-AAE6-EDF8F6C7FA28}" type="parTrans" cxnId="{F3F0C517-B36F-492A-89FF-5CE161950996}">
      <dgm:prSet/>
      <dgm:spPr/>
      <dgm:t>
        <a:bodyPr/>
        <a:lstStyle/>
        <a:p>
          <a:endParaRPr lang="zh-TW" altLang="en-US"/>
        </a:p>
      </dgm:t>
    </dgm:pt>
    <dgm:pt modelId="{C88531B6-743D-4D61-91E6-2C0A529DF7DC}" type="sibTrans" cxnId="{F3F0C517-B36F-492A-89FF-5CE161950996}">
      <dgm:prSet/>
      <dgm:spPr/>
      <dgm:t>
        <a:bodyPr/>
        <a:lstStyle/>
        <a:p>
          <a:endParaRPr lang="zh-TW" altLang="en-US"/>
        </a:p>
      </dgm:t>
    </dgm:pt>
    <dgm:pt modelId="{5AEA053A-2B71-4342-BA12-027799BC385F}">
      <dgm:prSet phldrT="[文字]" custT="1"/>
      <dgm:spPr/>
      <dgm:t>
        <a:bodyPr/>
        <a:lstStyle/>
        <a:p>
          <a:r>
            <a:rPr lang="en-US" sz="2400" b="0" i="0" dirty="0" smtClean="0"/>
            <a:t> 60 min</a:t>
          </a:r>
          <a:endParaRPr lang="zh-TW" altLang="en-US" sz="2400" dirty="0"/>
        </a:p>
      </dgm:t>
    </dgm:pt>
    <dgm:pt modelId="{B2B8CBF8-A9D2-4B58-9392-453A36357FAD}" type="parTrans" cxnId="{A645D8B7-379D-4688-A3EB-04637C3278EC}">
      <dgm:prSet/>
      <dgm:spPr/>
      <dgm:t>
        <a:bodyPr/>
        <a:lstStyle/>
        <a:p>
          <a:endParaRPr lang="zh-TW" altLang="en-US"/>
        </a:p>
      </dgm:t>
    </dgm:pt>
    <dgm:pt modelId="{D6781266-53E0-4DED-AA7E-8760E9484772}" type="sibTrans" cxnId="{A645D8B7-379D-4688-A3EB-04637C3278EC}">
      <dgm:prSet/>
      <dgm:spPr/>
      <dgm:t>
        <a:bodyPr/>
        <a:lstStyle/>
        <a:p>
          <a:endParaRPr lang="zh-TW" altLang="en-US"/>
        </a:p>
      </dgm:t>
    </dgm:pt>
    <dgm:pt modelId="{95964FDE-B2E8-433F-B100-11C91AD6E035}">
      <dgm:prSet phldrT="[文字]" custT="1"/>
      <dgm:spPr/>
      <dgm:t>
        <a:bodyPr/>
        <a:lstStyle/>
        <a:p>
          <a:r>
            <a:rPr lang="en-US" sz="2000" b="0" i="0" dirty="0" smtClean="0"/>
            <a:t>not brushed</a:t>
          </a:r>
          <a:endParaRPr lang="zh-TW" altLang="en-US" sz="2000" dirty="0"/>
        </a:p>
      </dgm:t>
    </dgm:pt>
    <dgm:pt modelId="{9D35584D-9888-49BB-8604-1768592A8FB9}" type="parTrans" cxnId="{19CF81DC-690A-490F-AFFE-FF77300FE7FD}">
      <dgm:prSet/>
      <dgm:spPr/>
      <dgm:t>
        <a:bodyPr/>
        <a:lstStyle/>
        <a:p>
          <a:endParaRPr lang="zh-TW" altLang="en-US"/>
        </a:p>
      </dgm:t>
    </dgm:pt>
    <dgm:pt modelId="{EB7BEBE4-C3C6-4C9A-95C5-7A1F0F6ADFD9}" type="sibTrans" cxnId="{19CF81DC-690A-490F-AFFE-FF77300FE7FD}">
      <dgm:prSet/>
      <dgm:spPr/>
      <dgm:t>
        <a:bodyPr/>
        <a:lstStyle/>
        <a:p>
          <a:endParaRPr lang="zh-TW" altLang="en-US"/>
        </a:p>
      </dgm:t>
    </dgm:pt>
    <dgm:pt modelId="{799481BE-B102-4A51-980E-75AAE533ED93}">
      <dgm:prSet phldrT="[文字]" custT="1"/>
      <dgm:spPr/>
      <dgm:t>
        <a:bodyPr/>
        <a:lstStyle/>
        <a:p>
          <a:r>
            <a:rPr lang="en-US" altLang="zh-TW" sz="2400" b="0" i="0" dirty="0" smtClean="0"/>
            <a:t>6.78+/-2.71</a:t>
          </a:r>
          <a:endParaRPr lang="zh-TW" altLang="en-US" sz="2400" dirty="0"/>
        </a:p>
      </dgm:t>
    </dgm:pt>
    <dgm:pt modelId="{A5F21374-6DD0-4498-9387-254F09527FAF}" type="parTrans" cxnId="{F92EF64A-70AD-4470-B194-55E60E8EAC20}">
      <dgm:prSet/>
      <dgm:spPr/>
      <dgm:t>
        <a:bodyPr/>
        <a:lstStyle/>
        <a:p>
          <a:endParaRPr lang="zh-TW" altLang="en-US"/>
        </a:p>
      </dgm:t>
    </dgm:pt>
    <dgm:pt modelId="{AA080F22-7E2C-43D8-8993-6483F762EB20}" type="sibTrans" cxnId="{F92EF64A-70AD-4470-B194-55E60E8EAC20}">
      <dgm:prSet/>
      <dgm:spPr/>
      <dgm:t>
        <a:bodyPr/>
        <a:lstStyle/>
        <a:p>
          <a:endParaRPr lang="zh-TW" altLang="en-US"/>
        </a:p>
      </dgm:t>
    </dgm:pt>
    <dgm:pt modelId="{5A4551C3-FE48-4D75-B96F-A1595122C706}">
      <dgm:prSet phldrT="[文字]" custT="1"/>
      <dgm:spPr/>
      <dgm:t>
        <a:bodyPr/>
        <a:lstStyle/>
        <a:p>
          <a:r>
            <a:rPr lang="en-US" altLang="zh-TW" sz="2400" b="0" i="0" dirty="0" smtClean="0"/>
            <a:t>5.47+/-3.39</a:t>
          </a:r>
          <a:endParaRPr lang="zh-TW" altLang="en-US" sz="2400" dirty="0"/>
        </a:p>
      </dgm:t>
    </dgm:pt>
    <dgm:pt modelId="{FF6C8C17-3862-41CA-B2B1-BCBD7C918FBC}" type="parTrans" cxnId="{31AA923D-348A-4E48-B741-850F9B400F05}">
      <dgm:prSet/>
      <dgm:spPr/>
      <dgm:t>
        <a:bodyPr/>
        <a:lstStyle/>
        <a:p>
          <a:endParaRPr lang="zh-TW" altLang="en-US"/>
        </a:p>
      </dgm:t>
    </dgm:pt>
    <dgm:pt modelId="{62B0D50E-7D79-4592-A174-BF77988EC1D2}" type="sibTrans" cxnId="{31AA923D-348A-4E48-B741-850F9B400F05}">
      <dgm:prSet/>
      <dgm:spPr/>
      <dgm:t>
        <a:bodyPr/>
        <a:lstStyle/>
        <a:p>
          <a:endParaRPr lang="zh-TW" altLang="en-US"/>
        </a:p>
      </dgm:t>
    </dgm:pt>
    <dgm:pt modelId="{59187594-4732-4F01-B9CF-AB1B36400718}">
      <dgm:prSet phldrT="[文字]" custT="1"/>
      <dgm:spPr/>
      <dgm:t>
        <a:bodyPr/>
        <a:lstStyle/>
        <a:p>
          <a:r>
            <a:rPr lang="en-US" altLang="zh-TW" sz="2400" b="0" i="0" dirty="0" smtClean="0"/>
            <a:t>6.06+/-3.18</a:t>
          </a:r>
          <a:endParaRPr lang="zh-TW" altLang="en-US" sz="2400" dirty="0"/>
        </a:p>
      </dgm:t>
    </dgm:pt>
    <dgm:pt modelId="{1BECEFDF-1483-4C3B-A82A-1C96AE849117}" type="parTrans" cxnId="{AB8AABD8-72EC-493E-8732-23CDEFCEC17B}">
      <dgm:prSet/>
      <dgm:spPr/>
      <dgm:t>
        <a:bodyPr/>
        <a:lstStyle/>
        <a:p>
          <a:endParaRPr lang="zh-TW" altLang="en-US"/>
        </a:p>
      </dgm:t>
    </dgm:pt>
    <dgm:pt modelId="{1DF573F3-9ADD-4C2C-83E1-E19A920DEAC9}" type="sibTrans" cxnId="{AB8AABD8-72EC-493E-8732-23CDEFCEC17B}">
      <dgm:prSet/>
      <dgm:spPr/>
      <dgm:t>
        <a:bodyPr/>
        <a:lstStyle/>
        <a:p>
          <a:endParaRPr lang="zh-TW" altLang="en-US"/>
        </a:p>
      </dgm:t>
    </dgm:pt>
    <dgm:pt modelId="{383756ED-3805-4F9B-BA01-F3B8E4F248CE}">
      <dgm:prSet phldrT="[文字]" custT="1"/>
      <dgm:spPr/>
      <dgm:t>
        <a:bodyPr/>
        <a:lstStyle/>
        <a:p>
          <a:r>
            <a:rPr lang="en-US" altLang="zh-TW" sz="2400" b="0" i="0" dirty="0" smtClean="0"/>
            <a:t>5.43+/-2.58 </a:t>
          </a:r>
          <a:endParaRPr lang="zh-TW" altLang="en-US" sz="2400" dirty="0"/>
        </a:p>
      </dgm:t>
    </dgm:pt>
    <dgm:pt modelId="{5E1690EA-8D2B-456C-AECF-FFBA9E64CE0D}" type="parTrans" cxnId="{387EB3DE-79D8-4BF6-8313-78A17066719C}">
      <dgm:prSet/>
      <dgm:spPr/>
      <dgm:t>
        <a:bodyPr/>
        <a:lstStyle/>
        <a:p>
          <a:endParaRPr lang="zh-TW" altLang="en-US"/>
        </a:p>
      </dgm:t>
    </dgm:pt>
    <dgm:pt modelId="{C3871B8B-81EA-43FB-ADBE-C839748C22F1}" type="sibTrans" cxnId="{387EB3DE-79D8-4BF6-8313-78A17066719C}">
      <dgm:prSet/>
      <dgm:spPr/>
      <dgm:t>
        <a:bodyPr/>
        <a:lstStyle/>
        <a:p>
          <a:endParaRPr lang="zh-TW" altLang="en-US"/>
        </a:p>
      </dgm:t>
    </dgm:pt>
    <dgm:pt modelId="{C71F755C-29AE-4AA7-8B12-05C7BDF54DEA}">
      <dgm:prSet phldrT="[文字]" custT="1"/>
      <dgm:spPr/>
      <dgm:t>
        <a:bodyPr/>
        <a:lstStyle/>
        <a:p>
          <a:r>
            <a:rPr lang="en-US" altLang="zh-TW" sz="2400" b="0" i="0" dirty="0" smtClean="0"/>
            <a:t>4.78+/-2.57</a:t>
          </a:r>
          <a:endParaRPr lang="zh-TW" altLang="en-US" sz="2400" dirty="0"/>
        </a:p>
      </dgm:t>
    </dgm:pt>
    <dgm:pt modelId="{9536105D-81EC-4748-B6F1-6F0D4A7DB2D2}" type="parTrans" cxnId="{9D95AB0F-65E8-4C47-93BD-78D26672502C}">
      <dgm:prSet/>
      <dgm:spPr/>
      <dgm:t>
        <a:bodyPr/>
        <a:lstStyle/>
        <a:p>
          <a:endParaRPr lang="zh-TW" altLang="en-US"/>
        </a:p>
      </dgm:t>
    </dgm:pt>
    <dgm:pt modelId="{52146E16-066C-469C-BD3F-500F37D72EFB}" type="sibTrans" cxnId="{9D95AB0F-65E8-4C47-93BD-78D26672502C}">
      <dgm:prSet/>
      <dgm:spPr/>
      <dgm:t>
        <a:bodyPr/>
        <a:lstStyle/>
        <a:p>
          <a:endParaRPr lang="zh-TW" altLang="en-US"/>
        </a:p>
      </dgm:t>
    </dgm:pt>
    <dgm:pt modelId="{E7BF5CEF-1BF4-436B-AE9D-CB6B681FA6D8}">
      <dgm:prSet phldrT="[文字]" custT="1"/>
      <dgm:spPr/>
      <dgm:t>
        <a:bodyPr/>
        <a:lstStyle/>
        <a:p>
          <a:r>
            <a:rPr lang="en-US" altLang="zh-TW" sz="2400" b="0" i="0" dirty="0" smtClean="0"/>
            <a:t>0.66+/-1.11</a:t>
          </a:r>
          <a:endParaRPr lang="zh-TW" altLang="en-US" sz="2400" dirty="0"/>
        </a:p>
      </dgm:t>
    </dgm:pt>
    <dgm:pt modelId="{A75E0487-0AF6-4984-B448-5183597CF7F3}" type="parTrans" cxnId="{54BB2A5D-6DBA-45BB-B740-A02C0967EACC}">
      <dgm:prSet/>
      <dgm:spPr/>
      <dgm:t>
        <a:bodyPr/>
        <a:lstStyle/>
        <a:p>
          <a:endParaRPr lang="zh-TW" altLang="en-US"/>
        </a:p>
      </dgm:t>
    </dgm:pt>
    <dgm:pt modelId="{36DD3C60-C573-480F-A3BA-2C46553F7A1B}" type="sibTrans" cxnId="{54BB2A5D-6DBA-45BB-B740-A02C0967EACC}">
      <dgm:prSet/>
      <dgm:spPr/>
      <dgm:t>
        <a:bodyPr/>
        <a:lstStyle/>
        <a:p>
          <a:endParaRPr lang="zh-TW" altLang="en-US"/>
        </a:p>
      </dgm:t>
    </dgm:pt>
    <dgm:pt modelId="{5B37362F-2394-4399-B0BE-ED88B5C94682}" type="pres">
      <dgm:prSet presAssocID="{E446B4D3-C349-4237-B36D-8478D6EC8745}" presName="hierChild1" presStyleCnt="0">
        <dgm:presLayoutVars>
          <dgm:orgChart val="1"/>
          <dgm:chPref val="1"/>
          <dgm:dir/>
          <dgm:animOne val="branch"/>
          <dgm:animLvl val="lvl"/>
          <dgm:resizeHandles/>
        </dgm:presLayoutVars>
      </dgm:prSet>
      <dgm:spPr/>
      <dgm:t>
        <a:bodyPr/>
        <a:lstStyle/>
        <a:p>
          <a:endParaRPr lang="zh-TW" altLang="en-US"/>
        </a:p>
      </dgm:t>
    </dgm:pt>
    <dgm:pt modelId="{6192CEEF-4BB9-4A03-9612-14FE24024168}" type="pres">
      <dgm:prSet presAssocID="{9F562371-6DEC-4A13-8A34-89F88C4F9773}" presName="hierRoot1" presStyleCnt="0">
        <dgm:presLayoutVars>
          <dgm:hierBranch val="init"/>
        </dgm:presLayoutVars>
      </dgm:prSet>
      <dgm:spPr/>
    </dgm:pt>
    <dgm:pt modelId="{615892A9-5370-4A9B-B66F-F13D060CFC61}" type="pres">
      <dgm:prSet presAssocID="{9F562371-6DEC-4A13-8A34-89F88C4F9773}" presName="rootComposite1" presStyleCnt="0"/>
      <dgm:spPr/>
    </dgm:pt>
    <dgm:pt modelId="{51102C74-6433-463C-8862-998C3366D019}" type="pres">
      <dgm:prSet presAssocID="{9F562371-6DEC-4A13-8A34-89F88C4F9773}" presName="rootText1" presStyleLbl="node0" presStyleIdx="0" presStyleCnt="1" custScaleX="228154" custScaleY="352627">
        <dgm:presLayoutVars>
          <dgm:chPref val="3"/>
        </dgm:presLayoutVars>
      </dgm:prSet>
      <dgm:spPr/>
      <dgm:t>
        <a:bodyPr/>
        <a:lstStyle/>
        <a:p>
          <a:endParaRPr lang="zh-TW" altLang="en-US"/>
        </a:p>
      </dgm:t>
    </dgm:pt>
    <dgm:pt modelId="{8993B65B-B819-412F-93F8-5C544E251CD9}" type="pres">
      <dgm:prSet presAssocID="{9F562371-6DEC-4A13-8A34-89F88C4F9773}" presName="rootConnector1" presStyleLbl="node1" presStyleIdx="0" presStyleCnt="0"/>
      <dgm:spPr/>
      <dgm:t>
        <a:bodyPr/>
        <a:lstStyle/>
        <a:p>
          <a:endParaRPr lang="zh-TW" altLang="en-US"/>
        </a:p>
      </dgm:t>
    </dgm:pt>
    <dgm:pt modelId="{DCAB5D16-CA2C-4C50-8FB0-3ABB3C0C15DD}" type="pres">
      <dgm:prSet presAssocID="{9F562371-6DEC-4A13-8A34-89F88C4F9773}" presName="hierChild2" presStyleCnt="0"/>
      <dgm:spPr/>
    </dgm:pt>
    <dgm:pt modelId="{3D4FD0AE-F6F6-49F6-9C05-610170417BCE}" type="pres">
      <dgm:prSet presAssocID="{6A7A4527-44E0-4C64-927D-C9963510ED6F}" presName="Name37" presStyleLbl="parChTrans1D2" presStyleIdx="0" presStyleCnt="7"/>
      <dgm:spPr/>
      <dgm:t>
        <a:bodyPr/>
        <a:lstStyle/>
        <a:p>
          <a:endParaRPr lang="zh-TW" altLang="en-US"/>
        </a:p>
      </dgm:t>
    </dgm:pt>
    <dgm:pt modelId="{E2EC1C2E-A6F8-449B-A05E-41E004374A3F}" type="pres">
      <dgm:prSet presAssocID="{10B09C2C-75D3-47A9-BD24-AA843DED3C9C}" presName="hierRoot2" presStyleCnt="0">
        <dgm:presLayoutVars>
          <dgm:hierBranch val="init"/>
        </dgm:presLayoutVars>
      </dgm:prSet>
      <dgm:spPr/>
    </dgm:pt>
    <dgm:pt modelId="{A9D91FF9-8695-40FF-97E4-BFD5410C959B}" type="pres">
      <dgm:prSet presAssocID="{10B09C2C-75D3-47A9-BD24-AA843DED3C9C}" presName="rootComposite" presStyleCnt="0"/>
      <dgm:spPr/>
    </dgm:pt>
    <dgm:pt modelId="{E514CBF3-C871-4694-B058-9306A8F8F9CD}" type="pres">
      <dgm:prSet presAssocID="{10B09C2C-75D3-47A9-BD24-AA843DED3C9C}" presName="rootText" presStyleLbl="node2" presStyleIdx="0" presStyleCnt="6">
        <dgm:presLayoutVars>
          <dgm:chPref val="3"/>
        </dgm:presLayoutVars>
      </dgm:prSet>
      <dgm:spPr/>
      <dgm:t>
        <a:bodyPr/>
        <a:lstStyle/>
        <a:p>
          <a:endParaRPr lang="zh-TW" altLang="en-US"/>
        </a:p>
      </dgm:t>
    </dgm:pt>
    <dgm:pt modelId="{D612602D-1E92-4177-93C2-0D09A1BCC552}" type="pres">
      <dgm:prSet presAssocID="{10B09C2C-75D3-47A9-BD24-AA843DED3C9C}" presName="rootConnector" presStyleLbl="node2" presStyleIdx="0" presStyleCnt="6"/>
      <dgm:spPr/>
      <dgm:t>
        <a:bodyPr/>
        <a:lstStyle/>
        <a:p>
          <a:endParaRPr lang="zh-TW" altLang="en-US"/>
        </a:p>
      </dgm:t>
    </dgm:pt>
    <dgm:pt modelId="{D6D7AC1C-1A72-4595-A31C-5B973C4F9EB9}" type="pres">
      <dgm:prSet presAssocID="{10B09C2C-75D3-47A9-BD24-AA843DED3C9C}" presName="hierChild4" presStyleCnt="0"/>
      <dgm:spPr/>
    </dgm:pt>
    <dgm:pt modelId="{622E28B6-672B-4BF9-9814-33A4D8C15107}" type="pres">
      <dgm:prSet presAssocID="{A5F21374-6DD0-4498-9387-254F09527FAF}" presName="Name37" presStyleLbl="parChTrans1D3" presStyleIdx="0" presStyleCnt="6"/>
      <dgm:spPr/>
      <dgm:t>
        <a:bodyPr/>
        <a:lstStyle/>
        <a:p>
          <a:endParaRPr lang="zh-TW" altLang="en-US"/>
        </a:p>
      </dgm:t>
    </dgm:pt>
    <dgm:pt modelId="{35AABF65-FBBF-4F23-B578-572585E26C9A}" type="pres">
      <dgm:prSet presAssocID="{799481BE-B102-4A51-980E-75AAE533ED93}" presName="hierRoot2" presStyleCnt="0">
        <dgm:presLayoutVars>
          <dgm:hierBranch val="init"/>
        </dgm:presLayoutVars>
      </dgm:prSet>
      <dgm:spPr/>
    </dgm:pt>
    <dgm:pt modelId="{8EFA8B1D-8559-4F9E-946C-291A1481DB63}" type="pres">
      <dgm:prSet presAssocID="{799481BE-B102-4A51-980E-75AAE533ED93}" presName="rootComposite" presStyleCnt="0"/>
      <dgm:spPr/>
    </dgm:pt>
    <dgm:pt modelId="{7FC376C5-E2C4-470F-9BBE-88398ED3BFBD}" type="pres">
      <dgm:prSet presAssocID="{799481BE-B102-4A51-980E-75AAE533ED93}" presName="rootText" presStyleLbl="node3" presStyleIdx="0" presStyleCnt="6">
        <dgm:presLayoutVars>
          <dgm:chPref val="3"/>
        </dgm:presLayoutVars>
      </dgm:prSet>
      <dgm:spPr/>
      <dgm:t>
        <a:bodyPr/>
        <a:lstStyle/>
        <a:p>
          <a:endParaRPr lang="zh-TW" altLang="en-US"/>
        </a:p>
      </dgm:t>
    </dgm:pt>
    <dgm:pt modelId="{0AECB5E1-4188-4791-BC86-58C4675C3C64}" type="pres">
      <dgm:prSet presAssocID="{799481BE-B102-4A51-980E-75AAE533ED93}" presName="rootConnector" presStyleLbl="node3" presStyleIdx="0" presStyleCnt="6"/>
      <dgm:spPr/>
      <dgm:t>
        <a:bodyPr/>
        <a:lstStyle/>
        <a:p>
          <a:endParaRPr lang="zh-TW" altLang="en-US"/>
        </a:p>
      </dgm:t>
    </dgm:pt>
    <dgm:pt modelId="{9E9D58B8-E01B-4658-AEF9-F3CB087B898C}" type="pres">
      <dgm:prSet presAssocID="{799481BE-B102-4A51-980E-75AAE533ED93}" presName="hierChild4" presStyleCnt="0"/>
      <dgm:spPr/>
    </dgm:pt>
    <dgm:pt modelId="{75610F0A-F5C7-4B80-A450-F3D81BDC5DF3}" type="pres">
      <dgm:prSet presAssocID="{799481BE-B102-4A51-980E-75AAE533ED93}" presName="hierChild5" presStyleCnt="0"/>
      <dgm:spPr/>
    </dgm:pt>
    <dgm:pt modelId="{5031810D-D5A3-40D6-A4F7-142A7CEDF853}" type="pres">
      <dgm:prSet presAssocID="{10B09C2C-75D3-47A9-BD24-AA843DED3C9C}" presName="hierChild5" presStyleCnt="0"/>
      <dgm:spPr/>
    </dgm:pt>
    <dgm:pt modelId="{BA759EE5-B4A5-4E68-A1E7-7615241127B5}" type="pres">
      <dgm:prSet presAssocID="{9A9FB4CA-4907-4015-B223-6C960312A580}" presName="Name37" presStyleLbl="parChTrans1D2" presStyleIdx="1" presStyleCnt="7"/>
      <dgm:spPr/>
      <dgm:t>
        <a:bodyPr/>
        <a:lstStyle/>
        <a:p>
          <a:endParaRPr lang="zh-TW" altLang="en-US"/>
        </a:p>
      </dgm:t>
    </dgm:pt>
    <dgm:pt modelId="{2ECFDB8C-AD3A-4BFB-BBE7-1F480E02DC5D}" type="pres">
      <dgm:prSet presAssocID="{84614E7E-176D-40CF-B65A-B717EB023B1A}" presName="hierRoot2" presStyleCnt="0">
        <dgm:presLayoutVars>
          <dgm:hierBranch val="init"/>
        </dgm:presLayoutVars>
      </dgm:prSet>
      <dgm:spPr/>
    </dgm:pt>
    <dgm:pt modelId="{CF198D96-755C-48E4-98F2-E503AF22A894}" type="pres">
      <dgm:prSet presAssocID="{84614E7E-176D-40CF-B65A-B717EB023B1A}" presName="rootComposite" presStyleCnt="0"/>
      <dgm:spPr/>
    </dgm:pt>
    <dgm:pt modelId="{C24F635E-BF2F-4736-8FCA-69003AA705A6}" type="pres">
      <dgm:prSet presAssocID="{84614E7E-176D-40CF-B65A-B717EB023B1A}" presName="rootText" presStyleLbl="node2" presStyleIdx="1" presStyleCnt="6">
        <dgm:presLayoutVars>
          <dgm:chPref val="3"/>
        </dgm:presLayoutVars>
      </dgm:prSet>
      <dgm:spPr/>
      <dgm:t>
        <a:bodyPr/>
        <a:lstStyle/>
        <a:p>
          <a:endParaRPr lang="zh-TW" altLang="en-US"/>
        </a:p>
      </dgm:t>
    </dgm:pt>
    <dgm:pt modelId="{55E26DD6-F1EA-4DA8-997E-BD9BE8CA2B37}" type="pres">
      <dgm:prSet presAssocID="{84614E7E-176D-40CF-B65A-B717EB023B1A}" presName="rootConnector" presStyleLbl="node2" presStyleIdx="1" presStyleCnt="6"/>
      <dgm:spPr/>
      <dgm:t>
        <a:bodyPr/>
        <a:lstStyle/>
        <a:p>
          <a:endParaRPr lang="zh-TW" altLang="en-US"/>
        </a:p>
      </dgm:t>
    </dgm:pt>
    <dgm:pt modelId="{AC606CC8-1998-4CD7-A3F9-45D2CB9E36F7}" type="pres">
      <dgm:prSet presAssocID="{84614E7E-176D-40CF-B65A-B717EB023B1A}" presName="hierChild4" presStyleCnt="0"/>
      <dgm:spPr/>
    </dgm:pt>
    <dgm:pt modelId="{A1ABFA30-91C3-41CF-9D19-77D30698845C}" type="pres">
      <dgm:prSet presAssocID="{FF6C8C17-3862-41CA-B2B1-BCBD7C918FBC}" presName="Name37" presStyleLbl="parChTrans1D3" presStyleIdx="1" presStyleCnt="6"/>
      <dgm:spPr/>
      <dgm:t>
        <a:bodyPr/>
        <a:lstStyle/>
        <a:p>
          <a:endParaRPr lang="zh-TW" altLang="en-US"/>
        </a:p>
      </dgm:t>
    </dgm:pt>
    <dgm:pt modelId="{1F7A57AF-DE95-4D91-A180-184BF4039D42}" type="pres">
      <dgm:prSet presAssocID="{5A4551C3-FE48-4D75-B96F-A1595122C706}" presName="hierRoot2" presStyleCnt="0">
        <dgm:presLayoutVars>
          <dgm:hierBranch val="init"/>
        </dgm:presLayoutVars>
      </dgm:prSet>
      <dgm:spPr/>
    </dgm:pt>
    <dgm:pt modelId="{78302A8D-0A63-40C2-9FEA-2664252135DD}" type="pres">
      <dgm:prSet presAssocID="{5A4551C3-FE48-4D75-B96F-A1595122C706}" presName="rootComposite" presStyleCnt="0"/>
      <dgm:spPr/>
    </dgm:pt>
    <dgm:pt modelId="{598B5E4F-A5DE-425F-BB10-7FBEF5D8DA14}" type="pres">
      <dgm:prSet presAssocID="{5A4551C3-FE48-4D75-B96F-A1595122C706}" presName="rootText" presStyleLbl="node3" presStyleIdx="1" presStyleCnt="6">
        <dgm:presLayoutVars>
          <dgm:chPref val="3"/>
        </dgm:presLayoutVars>
      </dgm:prSet>
      <dgm:spPr/>
      <dgm:t>
        <a:bodyPr/>
        <a:lstStyle/>
        <a:p>
          <a:endParaRPr lang="zh-TW" altLang="en-US"/>
        </a:p>
      </dgm:t>
    </dgm:pt>
    <dgm:pt modelId="{3B40C629-E98A-444F-9CE7-A1027766BF37}" type="pres">
      <dgm:prSet presAssocID="{5A4551C3-FE48-4D75-B96F-A1595122C706}" presName="rootConnector" presStyleLbl="node3" presStyleIdx="1" presStyleCnt="6"/>
      <dgm:spPr/>
      <dgm:t>
        <a:bodyPr/>
        <a:lstStyle/>
        <a:p>
          <a:endParaRPr lang="zh-TW" altLang="en-US"/>
        </a:p>
      </dgm:t>
    </dgm:pt>
    <dgm:pt modelId="{B73AA03D-5EFB-4ACD-9EEA-27102E526C5E}" type="pres">
      <dgm:prSet presAssocID="{5A4551C3-FE48-4D75-B96F-A1595122C706}" presName="hierChild4" presStyleCnt="0"/>
      <dgm:spPr/>
    </dgm:pt>
    <dgm:pt modelId="{4EE05039-FD4D-49E6-95B4-25EC6788A837}" type="pres">
      <dgm:prSet presAssocID="{5A4551C3-FE48-4D75-B96F-A1595122C706}" presName="hierChild5" presStyleCnt="0"/>
      <dgm:spPr/>
    </dgm:pt>
    <dgm:pt modelId="{C371AB4F-7B9E-4EFD-A18A-A21FEB7E0E5C}" type="pres">
      <dgm:prSet presAssocID="{84614E7E-176D-40CF-B65A-B717EB023B1A}" presName="hierChild5" presStyleCnt="0"/>
      <dgm:spPr/>
    </dgm:pt>
    <dgm:pt modelId="{17E9D0BA-59AD-475E-A497-A159BCFF0CB2}" type="pres">
      <dgm:prSet presAssocID="{0669963B-7652-427C-8D5C-6679516117C3}" presName="Name37" presStyleLbl="parChTrans1D2" presStyleIdx="2" presStyleCnt="7"/>
      <dgm:spPr/>
      <dgm:t>
        <a:bodyPr/>
        <a:lstStyle/>
        <a:p>
          <a:endParaRPr lang="zh-TW" altLang="en-US"/>
        </a:p>
      </dgm:t>
    </dgm:pt>
    <dgm:pt modelId="{E68A4A35-2CA8-4F45-8110-4F62380BC60E}" type="pres">
      <dgm:prSet presAssocID="{7562F5E2-69D6-4B77-86F6-F9C0F14EA07D}" presName="hierRoot2" presStyleCnt="0">
        <dgm:presLayoutVars>
          <dgm:hierBranch val="init"/>
        </dgm:presLayoutVars>
      </dgm:prSet>
      <dgm:spPr/>
    </dgm:pt>
    <dgm:pt modelId="{911653A3-4237-47E2-8D5D-9FA2389DD648}" type="pres">
      <dgm:prSet presAssocID="{7562F5E2-69D6-4B77-86F6-F9C0F14EA07D}" presName="rootComposite" presStyleCnt="0"/>
      <dgm:spPr/>
    </dgm:pt>
    <dgm:pt modelId="{55073EA7-F4D1-4610-AEFD-23293DD7D6A4}" type="pres">
      <dgm:prSet presAssocID="{7562F5E2-69D6-4B77-86F6-F9C0F14EA07D}" presName="rootText" presStyleLbl="node2" presStyleIdx="2" presStyleCnt="6">
        <dgm:presLayoutVars>
          <dgm:chPref val="3"/>
        </dgm:presLayoutVars>
      </dgm:prSet>
      <dgm:spPr/>
      <dgm:t>
        <a:bodyPr/>
        <a:lstStyle/>
        <a:p>
          <a:endParaRPr lang="zh-TW" altLang="en-US"/>
        </a:p>
      </dgm:t>
    </dgm:pt>
    <dgm:pt modelId="{8E36FF84-1F17-4299-956F-DBDACEF0B309}" type="pres">
      <dgm:prSet presAssocID="{7562F5E2-69D6-4B77-86F6-F9C0F14EA07D}" presName="rootConnector" presStyleLbl="node2" presStyleIdx="2" presStyleCnt="6"/>
      <dgm:spPr/>
      <dgm:t>
        <a:bodyPr/>
        <a:lstStyle/>
        <a:p>
          <a:endParaRPr lang="zh-TW" altLang="en-US"/>
        </a:p>
      </dgm:t>
    </dgm:pt>
    <dgm:pt modelId="{B08776CA-E0CD-4A60-88B3-DB03BDE37CD3}" type="pres">
      <dgm:prSet presAssocID="{7562F5E2-69D6-4B77-86F6-F9C0F14EA07D}" presName="hierChild4" presStyleCnt="0"/>
      <dgm:spPr/>
    </dgm:pt>
    <dgm:pt modelId="{CE80C426-2B41-42E9-B64C-D1763572FA3A}" type="pres">
      <dgm:prSet presAssocID="{1BECEFDF-1483-4C3B-A82A-1C96AE849117}" presName="Name37" presStyleLbl="parChTrans1D3" presStyleIdx="2" presStyleCnt="6"/>
      <dgm:spPr/>
      <dgm:t>
        <a:bodyPr/>
        <a:lstStyle/>
        <a:p>
          <a:endParaRPr lang="zh-TW" altLang="en-US"/>
        </a:p>
      </dgm:t>
    </dgm:pt>
    <dgm:pt modelId="{99364912-165A-4DB1-8AA5-33027ADA675C}" type="pres">
      <dgm:prSet presAssocID="{59187594-4732-4F01-B9CF-AB1B36400718}" presName="hierRoot2" presStyleCnt="0">
        <dgm:presLayoutVars>
          <dgm:hierBranch val="init"/>
        </dgm:presLayoutVars>
      </dgm:prSet>
      <dgm:spPr/>
    </dgm:pt>
    <dgm:pt modelId="{D0078AEE-8951-406A-B8CB-15D35CEC3BE0}" type="pres">
      <dgm:prSet presAssocID="{59187594-4732-4F01-B9CF-AB1B36400718}" presName="rootComposite" presStyleCnt="0"/>
      <dgm:spPr/>
    </dgm:pt>
    <dgm:pt modelId="{03BFBBE0-B8E1-4D10-B431-8E5EF3811F6C}" type="pres">
      <dgm:prSet presAssocID="{59187594-4732-4F01-B9CF-AB1B36400718}" presName="rootText" presStyleLbl="node3" presStyleIdx="2" presStyleCnt="6">
        <dgm:presLayoutVars>
          <dgm:chPref val="3"/>
        </dgm:presLayoutVars>
      </dgm:prSet>
      <dgm:spPr/>
      <dgm:t>
        <a:bodyPr/>
        <a:lstStyle/>
        <a:p>
          <a:endParaRPr lang="zh-TW" altLang="en-US"/>
        </a:p>
      </dgm:t>
    </dgm:pt>
    <dgm:pt modelId="{DFE2B12B-F602-44D9-A00D-EAF11832DF45}" type="pres">
      <dgm:prSet presAssocID="{59187594-4732-4F01-B9CF-AB1B36400718}" presName="rootConnector" presStyleLbl="node3" presStyleIdx="2" presStyleCnt="6"/>
      <dgm:spPr/>
      <dgm:t>
        <a:bodyPr/>
        <a:lstStyle/>
        <a:p>
          <a:endParaRPr lang="zh-TW" altLang="en-US"/>
        </a:p>
      </dgm:t>
    </dgm:pt>
    <dgm:pt modelId="{57D523F2-158F-48FE-BB5D-7E90EA96D8C3}" type="pres">
      <dgm:prSet presAssocID="{59187594-4732-4F01-B9CF-AB1B36400718}" presName="hierChild4" presStyleCnt="0"/>
      <dgm:spPr/>
    </dgm:pt>
    <dgm:pt modelId="{FE698199-4F84-439A-848B-2F66B0EB1015}" type="pres">
      <dgm:prSet presAssocID="{59187594-4732-4F01-B9CF-AB1B36400718}" presName="hierChild5" presStyleCnt="0"/>
      <dgm:spPr/>
    </dgm:pt>
    <dgm:pt modelId="{E644E353-E703-4130-A8FF-844A0EBCE741}" type="pres">
      <dgm:prSet presAssocID="{7562F5E2-69D6-4B77-86F6-F9C0F14EA07D}" presName="hierChild5" presStyleCnt="0"/>
      <dgm:spPr/>
    </dgm:pt>
    <dgm:pt modelId="{0AC6266B-6050-4EA1-810F-1043D281254A}" type="pres">
      <dgm:prSet presAssocID="{60A9F4AC-0DCC-493A-AAE6-EDF8F6C7FA28}" presName="Name37" presStyleLbl="parChTrans1D2" presStyleIdx="3" presStyleCnt="7"/>
      <dgm:spPr/>
      <dgm:t>
        <a:bodyPr/>
        <a:lstStyle/>
        <a:p>
          <a:endParaRPr lang="zh-TW" altLang="en-US"/>
        </a:p>
      </dgm:t>
    </dgm:pt>
    <dgm:pt modelId="{2466F715-9B95-4464-B97D-543C38397C10}" type="pres">
      <dgm:prSet presAssocID="{49807384-B682-4FCC-B971-BD513A9349E2}" presName="hierRoot2" presStyleCnt="0">
        <dgm:presLayoutVars>
          <dgm:hierBranch val="init"/>
        </dgm:presLayoutVars>
      </dgm:prSet>
      <dgm:spPr/>
    </dgm:pt>
    <dgm:pt modelId="{CCC5791F-C4BD-4331-B952-FA5E7CB849AD}" type="pres">
      <dgm:prSet presAssocID="{49807384-B682-4FCC-B971-BD513A9349E2}" presName="rootComposite" presStyleCnt="0"/>
      <dgm:spPr/>
    </dgm:pt>
    <dgm:pt modelId="{A97DF9B2-C523-4B42-921B-374629175F6B}" type="pres">
      <dgm:prSet presAssocID="{49807384-B682-4FCC-B971-BD513A9349E2}" presName="rootText" presStyleLbl="node2" presStyleIdx="3" presStyleCnt="6">
        <dgm:presLayoutVars>
          <dgm:chPref val="3"/>
        </dgm:presLayoutVars>
      </dgm:prSet>
      <dgm:spPr/>
      <dgm:t>
        <a:bodyPr/>
        <a:lstStyle/>
        <a:p>
          <a:endParaRPr lang="zh-TW" altLang="en-US"/>
        </a:p>
      </dgm:t>
    </dgm:pt>
    <dgm:pt modelId="{47F45E77-BA09-4F0B-B00A-0A5F70CE6B63}" type="pres">
      <dgm:prSet presAssocID="{49807384-B682-4FCC-B971-BD513A9349E2}" presName="rootConnector" presStyleLbl="node2" presStyleIdx="3" presStyleCnt="6"/>
      <dgm:spPr/>
      <dgm:t>
        <a:bodyPr/>
        <a:lstStyle/>
        <a:p>
          <a:endParaRPr lang="zh-TW" altLang="en-US"/>
        </a:p>
      </dgm:t>
    </dgm:pt>
    <dgm:pt modelId="{209FA03B-8977-4DA9-AF3A-BA2314BC38AD}" type="pres">
      <dgm:prSet presAssocID="{49807384-B682-4FCC-B971-BD513A9349E2}" presName="hierChild4" presStyleCnt="0"/>
      <dgm:spPr/>
    </dgm:pt>
    <dgm:pt modelId="{2C0A4C89-47FC-4CB6-9BEE-B0C2395AA380}" type="pres">
      <dgm:prSet presAssocID="{5E1690EA-8D2B-456C-AECF-FFBA9E64CE0D}" presName="Name37" presStyleLbl="parChTrans1D3" presStyleIdx="3" presStyleCnt="6"/>
      <dgm:spPr/>
      <dgm:t>
        <a:bodyPr/>
        <a:lstStyle/>
        <a:p>
          <a:endParaRPr lang="zh-TW" altLang="en-US"/>
        </a:p>
      </dgm:t>
    </dgm:pt>
    <dgm:pt modelId="{AE9D08C9-6D8C-4265-912C-F9C813ED8D4D}" type="pres">
      <dgm:prSet presAssocID="{383756ED-3805-4F9B-BA01-F3B8E4F248CE}" presName="hierRoot2" presStyleCnt="0">
        <dgm:presLayoutVars>
          <dgm:hierBranch val="init"/>
        </dgm:presLayoutVars>
      </dgm:prSet>
      <dgm:spPr/>
    </dgm:pt>
    <dgm:pt modelId="{0D39376F-9255-4FC7-941F-BD050E5E39E8}" type="pres">
      <dgm:prSet presAssocID="{383756ED-3805-4F9B-BA01-F3B8E4F248CE}" presName="rootComposite" presStyleCnt="0"/>
      <dgm:spPr/>
    </dgm:pt>
    <dgm:pt modelId="{286EA1B4-85E9-4BCA-9F90-C5E851A1FB1A}" type="pres">
      <dgm:prSet presAssocID="{383756ED-3805-4F9B-BA01-F3B8E4F248CE}" presName="rootText" presStyleLbl="node3" presStyleIdx="3" presStyleCnt="6">
        <dgm:presLayoutVars>
          <dgm:chPref val="3"/>
        </dgm:presLayoutVars>
      </dgm:prSet>
      <dgm:spPr/>
      <dgm:t>
        <a:bodyPr/>
        <a:lstStyle/>
        <a:p>
          <a:endParaRPr lang="zh-TW" altLang="en-US"/>
        </a:p>
      </dgm:t>
    </dgm:pt>
    <dgm:pt modelId="{5C73AD0F-8B3F-481D-840F-7ED05BD5C2BF}" type="pres">
      <dgm:prSet presAssocID="{383756ED-3805-4F9B-BA01-F3B8E4F248CE}" presName="rootConnector" presStyleLbl="node3" presStyleIdx="3" presStyleCnt="6"/>
      <dgm:spPr/>
      <dgm:t>
        <a:bodyPr/>
        <a:lstStyle/>
        <a:p>
          <a:endParaRPr lang="zh-TW" altLang="en-US"/>
        </a:p>
      </dgm:t>
    </dgm:pt>
    <dgm:pt modelId="{CC0FDD1B-7090-463F-A00A-8A11FF6434B3}" type="pres">
      <dgm:prSet presAssocID="{383756ED-3805-4F9B-BA01-F3B8E4F248CE}" presName="hierChild4" presStyleCnt="0"/>
      <dgm:spPr/>
    </dgm:pt>
    <dgm:pt modelId="{038C5AAD-F6B2-4BE9-ACD0-4610613B2F05}" type="pres">
      <dgm:prSet presAssocID="{383756ED-3805-4F9B-BA01-F3B8E4F248CE}" presName="hierChild5" presStyleCnt="0"/>
      <dgm:spPr/>
    </dgm:pt>
    <dgm:pt modelId="{0891A208-4F3A-4526-814B-9D36D31B66D4}" type="pres">
      <dgm:prSet presAssocID="{49807384-B682-4FCC-B971-BD513A9349E2}" presName="hierChild5" presStyleCnt="0"/>
      <dgm:spPr/>
    </dgm:pt>
    <dgm:pt modelId="{54F8404A-557D-4DDB-8073-43177E5B2E97}" type="pres">
      <dgm:prSet presAssocID="{B2B8CBF8-A9D2-4B58-9392-453A36357FAD}" presName="Name37" presStyleLbl="parChTrans1D2" presStyleIdx="4" presStyleCnt="7"/>
      <dgm:spPr/>
      <dgm:t>
        <a:bodyPr/>
        <a:lstStyle/>
        <a:p>
          <a:endParaRPr lang="zh-TW" altLang="en-US"/>
        </a:p>
      </dgm:t>
    </dgm:pt>
    <dgm:pt modelId="{FE48E1D4-64C6-4645-B25E-E76713F0A52B}" type="pres">
      <dgm:prSet presAssocID="{5AEA053A-2B71-4342-BA12-027799BC385F}" presName="hierRoot2" presStyleCnt="0">
        <dgm:presLayoutVars>
          <dgm:hierBranch val="init"/>
        </dgm:presLayoutVars>
      </dgm:prSet>
      <dgm:spPr/>
    </dgm:pt>
    <dgm:pt modelId="{B09C122E-7F95-45C5-B5CB-9A1A1B3AE67F}" type="pres">
      <dgm:prSet presAssocID="{5AEA053A-2B71-4342-BA12-027799BC385F}" presName="rootComposite" presStyleCnt="0"/>
      <dgm:spPr/>
    </dgm:pt>
    <dgm:pt modelId="{80C8FD74-DE08-4D35-885E-F3CFF87494D9}" type="pres">
      <dgm:prSet presAssocID="{5AEA053A-2B71-4342-BA12-027799BC385F}" presName="rootText" presStyleLbl="node2" presStyleIdx="4" presStyleCnt="6">
        <dgm:presLayoutVars>
          <dgm:chPref val="3"/>
        </dgm:presLayoutVars>
      </dgm:prSet>
      <dgm:spPr/>
      <dgm:t>
        <a:bodyPr/>
        <a:lstStyle/>
        <a:p>
          <a:endParaRPr lang="zh-TW" altLang="en-US"/>
        </a:p>
      </dgm:t>
    </dgm:pt>
    <dgm:pt modelId="{46344E89-8AEE-4E13-B48E-27C607724AAE}" type="pres">
      <dgm:prSet presAssocID="{5AEA053A-2B71-4342-BA12-027799BC385F}" presName="rootConnector" presStyleLbl="node2" presStyleIdx="4" presStyleCnt="6"/>
      <dgm:spPr/>
      <dgm:t>
        <a:bodyPr/>
        <a:lstStyle/>
        <a:p>
          <a:endParaRPr lang="zh-TW" altLang="en-US"/>
        </a:p>
      </dgm:t>
    </dgm:pt>
    <dgm:pt modelId="{1005C4D1-E78A-456B-9595-C4C6A0D88967}" type="pres">
      <dgm:prSet presAssocID="{5AEA053A-2B71-4342-BA12-027799BC385F}" presName="hierChild4" presStyleCnt="0"/>
      <dgm:spPr/>
    </dgm:pt>
    <dgm:pt modelId="{42EBB98F-366F-4C88-B86B-53987B7B2B14}" type="pres">
      <dgm:prSet presAssocID="{9536105D-81EC-4748-B6F1-6F0D4A7DB2D2}" presName="Name37" presStyleLbl="parChTrans1D3" presStyleIdx="4" presStyleCnt="6"/>
      <dgm:spPr/>
      <dgm:t>
        <a:bodyPr/>
        <a:lstStyle/>
        <a:p>
          <a:endParaRPr lang="zh-TW" altLang="en-US"/>
        </a:p>
      </dgm:t>
    </dgm:pt>
    <dgm:pt modelId="{53235DBD-547D-48AB-B9F0-128657F045D9}" type="pres">
      <dgm:prSet presAssocID="{C71F755C-29AE-4AA7-8B12-05C7BDF54DEA}" presName="hierRoot2" presStyleCnt="0">
        <dgm:presLayoutVars>
          <dgm:hierBranch val="init"/>
        </dgm:presLayoutVars>
      </dgm:prSet>
      <dgm:spPr/>
    </dgm:pt>
    <dgm:pt modelId="{79F69762-F039-453C-A542-A0D8C9FA0608}" type="pres">
      <dgm:prSet presAssocID="{C71F755C-29AE-4AA7-8B12-05C7BDF54DEA}" presName="rootComposite" presStyleCnt="0"/>
      <dgm:spPr/>
    </dgm:pt>
    <dgm:pt modelId="{91AA5E33-9802-42A9-9288-410A79A58570}" type="pres">
      <dgm:prSet presAssocID="{C71F755C-29AE-4AA7-8B12-05C7BDF54DEA}" presName="rootText" presStyleLbl="node3" presStyleIdx="4" presStyleCnt="6">
        <dgm:presLayoutVars>
          <dgm:chPref val="3"/>
        </dgm:presLayoutVars>
      </dgm:prSet>
      <dgm:spPr/>
      <dgm:t>
        <a:bodyPr/>
        <a:lstStyle/>
        <a:p>
          <a:endParaRPr lang="zh-TW" altLang="en-US"/>
        </a:p>
      </dgm:t>
    </dgm:pt>
    <dgm:pt modelId="{7D022767-70D9-4E1A-B059-543353F6FE30}" type="pres">
      <dgm:prSet presAssocID="{C71F755C-29AE-4AA7-8B12-05C7BDF54DEA}" presName="rootConnector" presStyleLbl="node3" presStyleIdx="4" presStyleCnt="6"/>
      <dgm:spPr/>
      <dgm:t>
        <a:bodyPr/>
        <a:lstStyle/>
        <a:p>
          <a:endParaRPr lang="zh-TW" altLang="en-US"/>
        </a:p>
      </dgm:t>
    </dgm:pt>
    <dgm:pt modelId="{7343BFF3-0319-4305-843A-FC0C8C70C358}" type="pres">
      <dgm:prSet presAssocID="{C71F755C-29AE-4AA7-8B12-05C7BDF54DEA}" presName="hierChild4" presStyleCnt="0"/>
      <dgm:spPr/>
    </dgm:pt>
    <dgm:pt modelId="{E6B95633-7F33-4EFC-B077-19385E1D2A44}" type="pres">
      <dgm:prSet presAssocID="{C71F755C-29AE-4AA7-8B12-05C7BDF54DEA}" presName="hierChild5" presStyleCnt="0"/>
      <dgm:spPr/>
    </dgm:pt>
    <dgm:pt modelId="{A489A731-077D-46FA-AE99-DF917FCEE051}" type="pres">
      <dgm:prSet presAssocID="{5AEA053A-2B71-4342-BA12-027799BC385F}" presName="hierChild5" presStyleCnt="0"/>
      <dgm:spPr/>
    </dgm:pt>
    <dgm:pt modelId="{F8B8B662-4D72-4FC8-93F2-5852EE5FB7D9}" type="pres">
      <dgm:prSet presAssocID="{9D35584D-9888-49BB-8604-1768592A8FB9}" presName="Name37" presStyleLbl="parChTrans1D2" presStyleIdx="5" presStyleCnt="7"/>
      <dgm:spPr/>
      <dgm:t>
        <a:bodyPr/>
        <a:lstStyle/>
        <a:p>
          <a:endParaRPr lang="zh-TW" altLang="en-US"/>
        </a:p>
      </dgm:t>
    </dgm:pt>
    <dgm:pt modelId="{8AA8F4E0-36C2-4DA7-8855-659D9E4249E8}" type="pres">
      <dgm:prSet presAssocID="{95964FDE-B2E8-433F-B100-11C91AD6E035}" presName="hierRoot2" presStyleCnt="0">
        <dgm:presLayoutVars>
          <dgm:hierBranch val="init"/>
        </dgm:presLayoutVars>
      </dgm:prSet>
      <dgm:spPr/>
    </dgm:pt>
    <dgm:pt modelId="{688EF373-8EC5-41C1-91FD-A3039A80F52F}" type="pres">
      <dgm:prSet presAssocID="{95964FDE-B2E8-433F-B100-11C91AD6E035}" presName="rootComposite" presStyleCnt="0"/>
      <dgm:spPr/>
    </dgm:pt>
    <dgm:pt modelId="{8F131839-DB97-4E83-BC76-BB6F62FA6AD3}" type="pres">
      <dgm:prSet presAssocID="{95964FDE-B2E8-433F-B100-11C91AD6E035}" presName="rootText" presStyleLbl="node2" presStyleIdx="5" presStyleCnt="6">
        <dgm:presLayoutVars>
          <dgm:chPref val="3"/>
        </dgm:presLayoutVars>
      </dgm:prSet>
      <dgm:spPr/>
      <dgm:t>
        <a:bodyPr/>
        <a:lstStyle/>
        <a:p>
          <a:endParaRPr lang="zh-TW" altLang="en-US"/>
        </a:p>
      </dgm:t>
    </dgm:pt>
    <dgm:pt modelId="{3F59926A-4BA0-45E3-8E40-82F845998DB0}" type="pres">
      <dgm:prSet presAssocID="{95964FDE-B2E8-433F-B100-11C91AD6E035}" presName="rootConnector" presStyleLbl="node2" presStyleIdx="5" presStyleCnt="6"/>
      <dgm:spPr/>
      <dgm:t>
        <a:bodyPr/>
        <a:lstStyle/>
        <a:p>
          <a:endParaRPr lang="zh-TW" altLang="en-US"/>
        </a:p>
      </dgm:t>
    </dgm:pt>
    <dgm:pt modelId="{469AE501-80C7-4361-B048-B6DD18C48138}" type="pres">
      <dgm:prSet presAssocID="{95964FDE-B2E8-433F-B100-11C91AD6E035}" presName="hierChild4" presStyleCnt="0"/>
      <dgm:spPr/>
    </dgm:pt>
    <dgm:pt modelId="{5A3D0799-9219-4663-AF13-133DF85B5E1F}" type="pres">
      <dgm:prSet presAssocID="{A75E0487-0AF6-4984-B448-5183597CF7F3}" presName="Name37" presStyleLbl="parChTrans1D3" presStyleIdx="5" presStyleCnt="6"/>
      <dgm:spPr/>
      <dgm:t>
        <a:bodyPr/>
        <a:lstStyle/>
        <a:p>
          <a:endParaRPr lang="zh-TW" altLang="en-US"/>
        </a:p>
      </dgm:t>
    </dgm:pt>
    <dgm:pt modelId="{11D61200-ABFF-4F0B-B17E-3ACA0DAE1ED3}" type="pres">
      <dgm:prSet presAssocID="{E7BF5CEF-1BF4-436B-AE9D-CB6B681FA6D8}" presName="hierRoot2" presStyleCnt="0">
        <dgm:presLayoutVars>
          <dgm:hierBranch val="init"/>
        </dgm:presLayoutVars>
      </dgm:prSet>
      <dgm:spPr/>
    </dgm:pt>
    <dgm:pt modelId="{14BA19D1-D63D-4CF7-8E6A-A4E62FB350DB}" type="pres">
      <dgm:prSet presAssocID="{E7BF5CEF-1BF4-436B-AE9D-CB6B681FA6D8}" presName="rootComposite" presStyleCnt="0"/>
      <dgm:spPr/>
    </dgm:pt>
    <dgm:pt modelId="{B0FEE794-447A-450C-8858-34A62044404B}" type="pres">
      <dgm:prSet presAssocID="{E7BF5CEF-1BF4-436B-AE9D-CB6B681FA6D8}" presName="rootText" presStyleLbl="node3" presStyleIdx="5" presStyleCnt="6">
        <dgm:presLayoutVars>
          <dgm:chPref val="3"/>
        </dgm:presLayoutVars>
      </dgm:prSet>
      <dgm:spPr/>
      <dgm:t>
        <a:bodyPr/>
        <a:lstStyle/>
        <a:p>
          <a:endParaRPr lang="zh-TW" altLang="en-US"/>
        </a:p>
      </dgm:t>
    </dgm:pt>
    <dgm:pt modelId="{D18924E2-664D-415D-BD44-9066ED837033}" type="pres">
      <dgm:prSet presAssocID="{E7BF5CEF-1BF4-436B-AE9D-CB6B681FA6D8}" presName="rootConnector" presStyleLbl="node3" presStyleIdx="5" presStyleCnt="6"/>
      <dgm:spPr/>
      <dgm:t>
        <a:bodyPr/>
        <a:lstStyle/>
        <a:p>
          <a:endParaRPr lang="zh-TW" altLang="en-US"/>
        </a:p>
      </dgm:t>
    </dgm:pt>
    <dgm:pt modelId="{850A852F-64B3-41A8-82EC-8091AD882CF8}" type="pres">
      <dgm:prSet presAssocID="{E7BF5CEF-1BF4-436B-AE9D-CB6B681FA6D8}" presName="hierChild4" presStyleCnt="0"/>
      <dgm:spPr/>
    </dgm:pt>
    <dgm:pt modelId="{B7377FCE-DE8D-45E0-A1F3-52484985EB4C}" type="pres">
      <dgm:prSet presAssocID="{E7BF5CEF-1BF4-436B-AE9D-CB6B681FA6D8}" presName="hierChild5" presStyleCnt="0"/>
      <dgm:spPr/>
    </dgm:pt>
    <dgm:pt modelId="{55685CCA-E945-47FC-A8C9-0B334E3CB587}" type="pres">
      <dgm:prSet presAssocID="{95964FDE-B2E8-433F-B100-11C91AD6E035}" presName="hierChild5" presStyleCnt="0"/>
      <dgm:spPr/>
    </dgm:pt>
    <dgm:pt modelId="{3FC4FFFA-F1BD-464A-B403-3807B94F9666}" type="pres">
      <dgm:prSet presAssocID="{9F562371-6DEC-4A13-8A34-89F88C4F9773}" presName="hierChild3" presStyleCnt="0"/>
      <dgm:spPr/>
    </dgm:pt>
    <dgm:pt modelId="{0DE9B7C2-D646-4C08-B578-5CCB146EFE73}" type="pres">
      <dgm:prSet presAssocID="{2069ACF2-301B-4DA5-8DAC-FC302FD3D785}" presName="Name111" presStyleLbl="parChTrans1D2" presStyleIdx="6" presStyleCnt="7"/>
      <dgm:spPr/>
      <dgm:t>
        <a:bodyPr/>
        <a:lstStyle/>
        <a:p>
          <a:endParaRPr lang="zh-TW" altLang="en-US"/>
        </a:p>
      </dgm:t>
    </dgm:pt>
    <dgm:pt modelId="{86AAC938-EB23-4993-8970-6B0FD304BC76}" type="pres">
      <dgm:prSet presAssocID="{095FA552-B664-4E8C-8EA8-441D9D9D3EBD}" presName="hierRoot3" presStyleCnt="0">
        <dgm:presLayoutVars>
          <dgm:hierBranch val="init"/>
        </dgm:presLayoutVars>
      </dgm:prSet>
      <dgm:spPr/>
    </dgm:pt>
    <dgm:pt modelId="{DA5B494B-B158-42F0-8A82-F63903D77E22}" type="pres">
      <dgm:prSet presAssocID="{095FA552-B664-4E8C-8EA8-441D9D9D3EBD}" presName="rootComposite3" presStyleCnt="0"/>
      <dgm:spPr/>
    </dgm:pt>
    <dgm:pt modelId="{721ADBBE-66CE-4C53-ABD3-0B0CC3A06D60}" type="pres">
      <dgm:prSet presAssocID="{095FA552-B664-4E8C-8EA8-441D9D9D3EBD}" presName="rootText3" presStyleLbl="asst1" presStyleIdx="0" presStyleCnt="1" custScaleX="131895" custScaleY="240884">
        <dgm:presLayoutVars>
          <dgm:chPref val="3"/>
        </dgm:presLayoutVars>
      </dgm:prSet>
      <dgm:spPr/>
      <dgm:t>
        <a:bodyPr/>
        <a:lstStyle/>
        <a:p>
          <a:endParaRPr lang="zh-TW" altLang="en-US"/>
        </a:p>
      </dgm:t>
    </dgm:pt>
    <dgm:pt modelId="{09E21067-D490-4B17-9E97-6FD98B47C9A4}" type="pres">
      <dgm:prSet presAssocID="{095FA552-B664-4E8C-8EA8-441D9D9D3EBD}" presName="rootConnector3" presStyleLbl="asst1" presStyleIdx="0" presStyleCnt="1"/>
      <dgm:spPr/>
      <dgm:t>
        <a:bodyPr/>
        <a:lstStyle/>
        <a:p>
          <a:endParaRPr lang="zh-TW" altLang="en-US"/>
        </a:p>
      </dgm:t>
    </dgm:pt>
    <dgm:pt modelId="{DF033E88-18DF-47E5-AD91-A3BC908335FB}" type="pres">
      <dgm:prSet presAssocID="{095FA552-B664-4E8C-8EA8-441D9D9D3EBD}" presName="hierChild6" presStyleCnt="0"/>
      <dgm:spPr/>
    </dgm:pt>
    <dgm:pt modelId="{6DE42097-CFA8-4D70-9F93-0CB90D5F2597}" type="pres">
      <dgm:prSet presAssocID="{095FA552-B664-4E8C-8EA8-441D9D9D3EBD}" presName="hierChild7" presStyleCnt="0"/>
      <dgm:spPr/>
    </dgm:pt>
  </dgm:ptLst>
  <dgm:cxnLst>
    <dgm:cxn modelId="{AB8AABD8-72EC-493E-8732-23CDEFCEC17B}" srcId="{7562F5E2-69D6-4B77-86F6-F9C0F14EA07D}" destId="{59187594-4732-4F01-B9CF-AB1B36400718}" srcOrd="0" destOrd="0" parTransId="{1BECEFDF-1483-4C3B-A82A-1C96AE849117}" sibTransId="{1DF573F3-9ADD-4C2C-83E1-E19A920DEAC9}"/>
    <dgm:cxn modelId="{C58AF24E-AEC3-4A96-9341-B89B8373402F}" type="presOf" srcId="{E7BF5CEF-1BF4-436B-AE9D-CB6B681FA6D8}" destId="{D18924E2-664D-415D-BD44-9066ED837033}" srcOrd="1" destOrd="0" presId="urn:microsoft.com/office/officeart/2005/8/layout/orgChart1"/>
    <dgm:cxn modelId="{195B4690-B177-46F8-89BD-8E9ACFEBE2B7}" type="presOf" srcId="{49807384-B682-4FCC-B971-BD513A9349E2}" destId="{47F45E77-BA09-4F0B-B00A-0A5F70CE6B63}" srcOrd="1" destOrd="0" presId="urn:microsoft.com/office/officeart/2005/8/layout/orgChart1"/>
    <dgm:cxn modelId="{2041F0FE-3943-4DCE-9D16-212B97874815}" type="presOf" srcId="{383756ED-3805-4F9B-BA01-F3B8E4F248CE}" destId="{5C73AD0F-8B3F-481D-840F-7ED05BD5C2BF}" srcOrd="1" destOrd="0" presId="urn:microsoft.com/office/officeart/2005/8/layout/orgChart1"/>
    <dgm:cxn modelId="{484CC8FB-2474-470C-B495-A5B26C78379A}" type="presOf" srcId="{5E1690EA-8D2B-456C-AECF-FFBA9E64CE0D}" destId="{2C0A4C89-47FC-4CB6-9BEE-B0C2395AA380}" srcOrd="0" destOrd="0" presId="urn:microsoft.com/office/officeart/2005/8/layout/orgChart1"/>
    <dgm:cxn modelId="{2B167427-E723-4F4D-A3B2-1F421BB0C91F}" srcId="{9F562371-6DEC-4A13-8A34-89F88C4F9773}" destId="{84614E7E-176D-40CF-B65A-B717EB023B1A}" srcOrd="2" destOrd="0" parTransId="{9A9FB4CA-4907-4015-B223-6C960312A580}" sibTransId="{B8A166E4-4E9A-465C-8D0B-BF76BB39C5F4}"/>
    <dgm:cxn modelId="{215C8EC0-54E1-4755-8E14-76002B5B8770}" type="presOf" srcId="{799481BE-B102-4A51-980E-75AAE533ED93}" destId="{7FC376C5-E2C4-470F-9BBE-88398ED3BFBD}" srcOrd="0" destOrd="0" presId="urn:microsoft.com/office/officeart/2005/8/layout/orgChart1"/>
    <dgm:cxn modelId="{01AB5D8E-FC76-4555-9834-E1A6D24C6138}" type="presOf" srcId="{84614E7E-176D-40CF-B65A-B717EB023B1A}" destId="{C24F635E-BF2F-4736-8FCA-69003AA705A6}" srcOrd="0" destOrd="0" presId="urn:microsoft.com/office/officeart/2005/8/layout/orgChart1"/>
    <dgm:cxn modelId="{C3131ED3-9C91-445A-ABCF-B56939A7511E}" type="presOf" srcId="{799481BE-B102-4A51-980E-75AAE533ED93}" destId="{0AECB5E1-4188-4791-BC86-58C4675C3C64}" srcOrd="1" destOrd="0" presId="urn:microsoft.com/office/officeart/2005/8/layout/orgChart1"/>
    <dgm:cxn modelId="{F809D1E4-3C91-4BB2-BDF5-12429BF6DE72}" type="presOf" srcId="{9F562371-6DEC-4A13-8A34-89F88C4F9773}" destId="{51102C74-6433-463C-8862-998C3366D019}" srcOrd="0" destOrd="0" presId="urn:microsoft.com/office/officeart/2005/8/layout/orgChart1"/>
    <dgm:cxn modelId="{D125FF9D-1BEF-4DDF-A08C-1924F54874B5}" type="presOf" srcId="{84614E7E-176D-40CF-B65A-B717EB023B1A}" destId="{55E26DD6-F1EA-4DA8-997E-BD9BE8CA2B37}" srcOrd="1" destOrd="0" presId="urn:microsoft.com/office/officeart/2005/8/layout/orgChart1"/>
    <dgm:cxn modelId="{B9078C3A-6022-45F8-9A41-1725B5C85261}" type="presOf" srcId="{0669963B-7652-427C-8D5C-6679516117C3}" destId="{17E9D0BA-59AD-475E-A497-A159BCFF0CB2}" srcOrd="0" destOrd="0" presId="urn:microsoft.com/office/officeart/2005/8/layout/orgChart1"/>
    <dgm:cxn modelId="{FB98F978-BD37-4825-B993-AE78944389FB}" type="presOf" srcId="{5A4551C3-FE48-4D75-B96F-A1595122C706}" destId="{3B40C629-E98A-444F-9CE7-A1027766BF37}" srcOrd="1" destOrd="0" presId="urn:microsoft.com/office/officeart/2005/8/layout/orgChart1"/>
    <dgm:cxn modelId="{5D026775-2B5C-445B-9FB7-692F1297A4C2}" type="presOf" srcId="{10B09C2C-75D3-47A9-BD24-AA843DED3C9C}" destId="{E514CBF3-C871-4694-B058-9306A8F8F9CD}" srcOrd="0" destOrd="0" presId="urn:microsoft.com/office/officeart/2005/8/layout/orgChart1"/>
    <dgm:cxn modelId="{EB3384A1-AAA9-4CEF-9674-ED9E5B9D7E2A}" type="presOf" srcId="{095FA552-B664-4E8C-8EA8-441D9D9D3EBD}" destId="{721ADBBE-66CE-4C53-ABD3-0B0CC3A06D60}" srcOrd="0" destOrd="0" presId="urn:microsoft.com/office/officeart/2005/8/layout/orgChart1"/>
    <dgm:cxn modelId="{CB59663A-31AB-4B9E-8A94-AF8069F51D3F}" type="presOf" srcId="{49807384-B682-4FCC-B971-BD513A9349E2}" destId="{A97DF9B2-C523-4B42-921B-374629175F6B}" srcOrd="0" destOrd="0" presId="urn:microsoft.com/office/officeart/2005/8/layout/orgChart1"/>
    <dgm:cxn modelId="{939DD686-6452-4222-B5D8-1E66631E8134}" type="presOf" srcId="{A75E0487-0AF6-4984-B448-5183597CF7F3}" destId="{5A3D0799-9219-4663-AF13-133DF85B5E1F}" srcOrd="0" destOrd="0" presId="urn:microsoft.com/office/officeart/2005/8/layout/orgChart1"/>
    <dgm:cxn modelId="{54BB2A5D-6DBA-45BB-B740-A02C0967EACC}" srcId="{95964FDE-B2E8-433F-B100-11C91AD6E035}" destId="{E7BF5CEF-1BF4-436B-AE9D-CB6B681FA6D8}" srcOrd="0" destOrd="0" parTransId="{A75E0487-0AF6-4984-B448-5183597CF7F3}" sibTransId="{36DD3C60-C573-480F-A3BA-2C46553F7A1B}"/>
    <dgm:cxn modelId="{3CAB1C4E-7D89-4A3A-BF4D-530C9FE285F7}" type="presOf" srcId="{1BECEFDF-1483-4C3B-A82A-1C96AE849117}" destId="{CE80C426-2B41-42E9-B64C-D1763572FA3A}" srcOrd="0" destOrd="0" presId="urn:microsoft.com/office/officeart/2005/8/layout/orgChart1"/>
    <dgm:cxn modelId="{F4B6C0E7-F34C-4C5E-9416-98D8FB1BD6B1}" type="presOf" srcId="{C71F755C-29AE-4AA7-8B12-05C7BDF54DEA}" destId="{7D022767-70D9-4E1A-B059-543353F6FE30}" srcOrd="1" destOrd="0" presId="urn:microsoft.com/office/officeart/2005/8/layout/orgChart1"/>
    <dgm:cxn modelId="{19CF81DC-690A-490F-AFFE-FF77300FE7FD}" srcId="{9F562371-6DEC-4A13-8A34-89F88C4F9773}" destId="{95964FDE-B2E8-433F-B100-11C91AD6E035}" srcOrd="6" destOrd="0" parTransId="{9D35584D-9888-49BB-8604-1768592A8FB9}" sibTransId="{EB7BEBE4-C3C6-4C9A-95C5-7A1F0F6ADFD9}"/>
    <dgm:cxn modelId="{F92EF64A-70AD-4470-B194-55E60E8EAC20}" srcId="{10B09C2C-75D3-47A9-BD24-AA843DED3C9C}" destId="{799481BE-B102-4A51-980E-75AAE533ED93}" srcOrd="0" destOrd="0" parTransId="{A5F21374-6DD0-4498-9387-254F09527FAF}" sibTransId="{AA080F22-7E2C-43D8-8993-6483F762EB20}"/>
    <dgm:cxn modelId="{DD20EA9A-DBC1-4CD0-89BF-321AE887C45B}" type="presOf" srcId="{7562F5E2-69D6-4B77-86F6-F9C0F14EA07D}" destId="{55073EA7-F4D1-4610-AEFD-23293DD7D6A4}" srcOrd="0" destOrd="0" presId="urn:microsoft.com/office/officeart/2005/8/layout/orgChart1"/>
    <dgm:cxn modelId="{898E5A66-E8ED-4701-81E3-01A123C51F4F}" type="presOf" srcId="{B2B8CBF8-A9D2-4B58-9392-453A36357FAD}" destId="{54F8404A-557D-4DDB-8073-43177E5B2E97}" srcOrd="0" destOrd="0" presId="urn:microsoft.com/office/officeart/2005/8/layout/orgChart1"/>
    <dgm:cxn modelId="{A5FA9A7C-023C-41C0-8E9D-9C04FA0431AA}" srcId="{9F562371-6DEC-4A13-8A34-89F88C4F9773}" destId="{10B09C2C-75D3-47A9-BD24-AA843DED3C9C}" srcOrd="1" destOrd="0" parTransId="{6A7A4527-44E0-4C64-927D-C9963510ED6F}" sibTransId="{B1BA28DC-B817-4504-8C80-BAD83B6F2D1E}"/>
    <dgm:cxn modelId="{59B6FEF8-135E-46A8-A880-FBA6BD2D79E7}" type="presOf" srcId="{5A4551C3-FE48-4D75-B96F-A1595122C706}" destId="{598B5E4F-A5DE-425F-BB10-7FBEF5D8DA14}" srcOrd="0" destOrd="0" presId="urn:microsoft.com/office/officeart/2005/8/layout/orgChart1"/>
    <dgm:cxn modelId="{60BD59D3-DF41-412D-9509-A4466ABAE398}" type="presOf" srcId="{7562F5E2-69D6-4B77-86F6-F9C0F14EA07D}" destId="{8E36FF84-1F17-4299-956F-DBDACEF0B309}" srcOrd="1" destOrd="0" presId="urn:microsoft.com/office/officeart/2005/8/layout/orgChart1"/>
    <dgm:cxn modelId="{1261BBAE-A7A2-4310-9993-6F94D23FC6AC}" type="presOf" srcId="{59187594-4732-4F01-B9CF-AB1B36400718}" destId="{03BFBBE0-B8E1-4D10-B431-8E5EF3811F6C}" srcOrd="0" destOrd="0" presId="urn:microsoft.com/office/officeart/2005/8/layout/orgChart1"/>
    <dgm:cxn modelId="{7B751BBD-B9DC-4008-A0DF-472B63D5DD37}" type="presOf" srcId="{A5F21374-6DD0-4498-9387-254F09527FAF}" destId="{622E28B6-672B-4BF9-9814-33A4D8C15107}" srcOrd="0" destOrd="0" presId="urn:microsoft.com/office/officeart/2005/8/layout/orgChart1"/>
    <dgm:cxn modelId="{9D95AB0F-65E8-4C47-93BD-78D26672502C}" srcId="{5AEA053A-2B71-4342-BA12-027799BC385F}" destId="{C71F755C-29AE-4AA7-8B12-05C7BDF54DEA}" srcOrd="0" destOrd="0" parTransId="{9536105D-81EC-4748-B6F1-6F0D4A7DB2D2}" sibTransId="{52146E16-066C-469C-BD3F-500F37D72EFB}"/>
    <dgm:cxn modelId="{C37113C9-88AD-4712-932A-1B0330E9D13F}" type="presOf" srcId="{E446B4D3-C349-4237-B36D-8478D6EC8745}" destId="{5B37362F-2394-4399-B0BE-ED88B5C94682}" srcOrd="0" destOrd="0" presId="urn:microsoft.com/office/officeart/2005/8/layout/orgChart1"/>
    <dgm:cxn modelId="{BA2CCCD0-E3FB-4721-943F-617AE53382B5}" type="presOf" srcId="{E7BF5CEF-1BF4-436B-AE9D-CB6B681FA6D8}" destId="{B0FEE794-447A-450C-8858-34A62044404B}" srcOrd="0" destOrd="0" presId="urn:microsoft.com/office/officeart/2005/8/layout/orgChart1"/>
    <dgm:cxn modelId="{81F2D00F-7EED-4105-AB33-9C84B505A876}" type="presOf" srcId="{383756ED-3805-4F9B-BA01-F3B8E4F248CE}" destId="{286EA1B4-85E9-4BCA-9F90-C5E851A1FB1A}" srcOrd="0" destOrd="0" presId="urn:microsoft.com/office/officeart/2005/8/layout/orgChart1"/>
    <dgm:cxn modelId="{49447F52-047F-4E45-9147-6004B0CB2055}" srcId="{9F562371-6DEC-4A13-8A34-89F88C4F9773}" destId="{7562F5E2-69D6-4B77-86F6-F9C0F14EA07D}" srcOrd="3" destOrd="0" parTransId="{0669963B-7652-427C-8D5C-6679516117C3}" sibTransId="{0687B3B7-59AD-4726-AEA5-A6F993017AAA}"/>
    <dgm:cxn modelId="{1B9EFF46-F334-4EC4-B0CB-F5A74DD3EE20}" type="presOf" srcId="{9536105D-81EC-4748-B6F1-6F0D4A7DB2D2}" destId="{42EBB98F-366F-4C88-B86B-53987B7B2B14}" srcOrd="0" destOrd="0" presId="urn:microsoft.com/office/officeart/2005/8/layout/orgChart1"/>
    <dgm:cxn modelId="{31AA923D-348A-4E48-B741-850F9B400F05}" srcId="{84614E7E-176D-40CF-B65A-B717EB023B1A}" destId="{5A4551C3-FE48-4D75-B96F-A1595122C706}" srcOrd="0" destOrd="0" parTransId="{FF6C8C17-3862-41CA-B2B1-BCBD7C918FBC}" sibTransId="{62B0D50E-7D79-4592-A174-BF77988EC1D2}"/>
    <dgm:cxn modelId="{9937A1F7-7458-4474-B2EE-527FCA655EAC}" type="presOf" srcId="{095FA552-B664-4E8C-8EA8-441D9D9D3EBD}" destId="{09E21067-D490-4B17-9E97-6FD98B47C9A4}" srcOrd="1" destOrd="0" presId="urn:microsoft.com/office/officeart/2005/8/layout/orgChart1"/>
    <dgm:cxn modelId="{89C13829-AD15-46EB-9D0A-5373852F718E}" srcId="{9F562371-6DEC-4A13-8A34-89F88C4F9773}" destId="{095FA552-B664-4E8C-8EA8-441D9D9D3EBD}" srcOrd="0" destOrd="0" parTransId="{2069ACF2-301B-4DA5-8DAC-FC302FD3D785}" sibTransId="{BE03CFCE-D6FB-4866-8A89-F146293589E1}"/>
    <dgm:cxn modelId="{F3F0C517-B36F-492A-89FF-5CE161950996}" srcId="{9F562371-6DEC-4A13-8A34-89F88C4F9773}" destId="{49807384-B682-4FCC-B971-BD513A9349E2}" srcOrd="4" destOrd="0" parTransId="{60A9F4AC-0DCC-493A-AAE6-EDF8F6C7FA28}" sibTransId="{C88531B6-743D-4D61-91E6-2C0A529DF7DC}"/>
    <dgm:cxn modelId="{A645D8B7-379D-4688-A3EB-04637C3278EC}" srcId="{9F562371-6DEC-4A13-8A34-89F88C4F9773}" destId="{5AEA053A-2B71-4342-BA12-027799BC385F}" srcOrd="5" destOrd="0" parTransId="{B2B8CBF8-A9D2-4B58-9392-453A36357FAD}" sibTransId="{D6781266-53E0-4DED-AA7E-8760E9484772}"/>
    <dgm:cxn modelId="{D506438A-084A-4093-B76B-31EA455CDD92}" type="presOf" srcId="{9A9FB4CA-4907-4015-B223-6C960312A580}" destId="{BA759EE5-B4A5-4E68-A1E7-7615241127B5}" srcOrd="0" destOrd="0" presId="urn:microsoft.com/office/officeart/2005/8/layout/orgChart1"/>
    <dgm:cxn modelId="{387EB3DE-79D8-4BF6-8313-78A17066719C}" srcId="{49807384-B682-4FCC-B971-BD513A9349E2}" destId="{383756ED-3805-4F9B-BA01-F3B8E4F248CE}" srcOrd="0" destOrd="0" parTransId="{5E1690EA-8D2B-456C-AECF-FFBA9E64CE0D}" sibTransId="{C3871B8B-81EA-43FB-ADBE-C839748C22F1}"/>
    <dgm:cxn modelId="{45588D21-6B7E-484E-8A59-5EAC635497B0}" srcId="{E446B4D3-C349-4237-B36D-8478D6EC8745}" destId="{9F562371-6DEC-4A13-8A34-89F88C4F9773}" srcOrd="0" destOrd="0" parTransId="{A5EF235D-6884-4F3A-9A50-97709516DAA8}" sibTransId="{2EB4CEB8-6141-4F3E-8B78-5614C5D37F1B}"/>
    <dgm:cxn modelId="{5DB6601F-8CD2-4768-B086-BA268290E09A}" type="presOf" srcId="{9D35584D-9888-49BB-8604-1768592A8FB9}" destId="{F8B8B662-4D72-4FC8-93F2-5852EE5FB7D9}" srcOrd="0" destOrd="0" presId="urn:microsoft.com/office/officeart/2005/8/layout/orgChart1"/>
    <dgm:cxn modelId="{F53964DB-A6FE-42DE-A2FD-4C094D483364}" type="presOf" srcId="{FF6C8C17-3862-41CA-B2B1-BCBD7C918FBC}" destId="{A1ABFA30-91C3-41CF-9D19-77D30698845C}" srcOrd="0" destOrd="0" presId="urn:microsoft.com/office/officeart/2005/8/layout/orgChart1"/>
    <dgm:cxn modelId="{69D3698A-189F-4B70-8440-2EC87CCECA63}" type="presOf" srcId="{2069ACF2-301B-4DA5-8DAC-FC302FD3D785}" destId="{0DE9B7C2-D646-4C08-B578-5CCB146EFE73}" srcOrd="0" destOrd="0" presId="urn:microsoft.com/office/officeart/2005/8/layout/orgChart1"/>
    <dgm:cxn modelId="{2C91BBC4-45B9-4B00-B653-21810C2ABEC3}" type="presOf" srcId="{59187594-4732-4F01-B9CF-AB1B36400718}" destId="{DFE2B12B-F602-44D9-A00D-EAF11832DF45}" srcOrd="1" destOrd="0" presId="urn:microsoft.com/office/officeart/2005/8/layout/orgChart1"/>
    <dgm:cxn modelId="{3418D153-579E-4244-B675-4CF3F4D083B6}" type="presOf" srcId="{9F562371-6DEC-4A13-8A34-89F88C4F9773}" destId="{8993B65B-B819-412F-93F8-5C544E251CD9}" srcOrd="1" destOrd="0" presId="urn:microsoft.com/office/officeart/2005/8/layout/orgChart1"/>
    <dgm:cxn modelId="{B8B2735E-71FE-465C-9B71-DBF9890FF298}" type="presOf" srcId="{6A7A4527-44E0-4C64-927D-C9963510ED6F}" destId="{3D4FD0AE-F6F6-49F6-9C05-610170417BCE}" srcOrd="0" destOrd="0" presId="urn:microsoft.com/office/officeart/2005/8/layout/orgChart1"/>
    <dgm:cxn modelId="{D4A97B85-E13C-44AF-9A43-050B6209FC2B}" type="presOf" srcId="{C71F755C-29AE-4AA7-8B12-05C7BDF54DEA}" destId="{91AA5E33-9802-42A9-9288-410A79A58570}" srcOrd="0" destOrd="0" presId="urn:microsoft.com/office/officeart/2005/8/layout/orgChart1"/>
    <dgm:cxn modelId="{E22FA179-88ED-4A6E-B252-2694B24043B8}" type="presOf" srcId="{5AEA053A-2B71-4342-BA12-027799BC385F}" destId="{46344E89-8AEE-4E13-B48E-27C607724AAE}" srcOrd="1" destOrd="0" presId="urn:microsoft.com/office/officeart/2005/8/layout/orgChart1"/>
    <dgm:cxn modelId="{BC63933B-BECA-4B87-BEFA-B4CF5E035838}" type="presOf" srcId="{95964FDE-B2E8-433F-B100-11C91AD6E035}" destId="{3F59926A-4BA0-45E3-8E40-82F845998DB0}" srcOrd="1" destOrd="0" presId="urn:microsoft.com/office/officeart/2005/8/layout/orgChart1"/>
    <dgm:cxn modelId="{E775EFEA-C3D5-4CD3-8E2B-A9B13E705ED2}" type="presOf" srcId="{5AEA053A-2B71-4342-BA12-027799BC385F}" destId="{80C8FD74-DE08-4D35-885E-F3CFF87494D9}" srcOrd="0" destOrd="0" presId="urn:microsoft.com/office/officeart/2005/8/layout/orgChart1"/>
    <dgm:cxn modelId="{E369558F-D12E-4CC8-9C0D-ED4DB42B3438}" type="presOf" srcId="{95964FDE-B2E8-433F-B100-11C91AD6E035}" destId="{8F131839-DB97-4E83-BC76-BB6F62FA6AD3}" srcOrd="0" destOrd="0" presId="urn:microsoft.com/office/officeart/2005/8/layout/orgChart1"/>
    <dgm:cxn modelId="{55E3AA0F-A9A0-429D-A239-702276C8AFD7}" type="presOf" srcId="{10B09C2C-75D3-47A9-BD24-AA843DED3C9C}" destId="{D612602D-1E92-4177-93C2-0D09A1BCC552}" srcOrd="1" destOrd="0" presId="urn:microsoft.com/office/officeart/2005/8/layout/orgChart1"/>
    <dgm:cxn modelId="{0DC4AF9B-3242-48D4-BB24-7029D773D644}" type="presOf" srcId="{60A9F4AC-0DCC-493A-AAE6-EDF8F6C7FA28}" destId="{0AC6266B-6050-4EA1-810F-1043D281254A}" srcOrd="0" destOrd="0" presId="urn:microsoft.com/office/officeart/2005/8/layout/orgChart1"/>
    <dgm:cxn modelId="{FF22E74A-9644-4202-A1B0-497C4DE22EF5}" type="presParOf" srcId="{5B37362F-2394-4399-B0BE-ED88B5C94682}" destId="{6192CEEF-4BB9-4A03-9612-14FE24024168}" srcOrd="0" destOrd="0" presId="urn:microsoft.com/office/officeart/2005/8/layout/orgChart1"/>
    <dgm:cxn modelId="{317500B8-D7AC-45DF-B7FA-F23C7DB3E24E}" type="presParOf" srcId="{6192CEEF-4BB9-4A03-9612-14FE24024168}" destId="{615892A9-5370-4A9B-B66F-F13D060CFC61}" srcOrd="0" destOrd="0" presId="urn:microsoft.com/office/officeart/2005/8/layout/orgChart1"/>
    <dgm:cxn modelId="{76AA567F-144C-4150-8588-7EAE3728653F}" type="presParOf" srcId="{615892A9-5370-4A9B-B66F-F13D060CFC61}" destId="{51102C74-6433-463C-8862-998C3366D019}" srcOrd="0" destOrd="0" presId="urn:microsoft.com/office/officeart/2005/8/layout/orgChart1"/>
    <dgm:cxn modelId="{37B3CF97-CE08-4336-B75C-8DFA0B123D6D}" type="presParOf" srcId="{615892A9-5370-4A9B-B66F-F13D060CFC61}" destId="{8993B65B-B819-412F-93F8-5C544E251CD9}" srcOrd="1" destOrd="0" presId="urn:microsoft.com/office/officeart/2005/8/layout/orgChart1"/>
    <dgm:cxn modelId="{658449FD-0B2A-49BA-A81A-D97606EA093C}" type="presParOf" srcId="{6192CEEF-4BB9-4A03-9612-14FE24024168}" destId="{DCAB5D16-CA2C-4C50-8FB0-3ABB3C0C15DD}" srcOrd="1" destOrd="0" presId="urn:microsoft.com/office/officeart/2005/8/layout/orgChart1"/>
    <dgm:cxn modelId="{0C760A88-7FC4-4719-8A70-235EBD1639BD}" type="presParOf" srcId="{DCAB5D16-CA2C-4C50-8FB0-3ABB3C0C15DD}" destId="{3D4FD0AE-F6F6-49F6-9C05-610170417BCE}" srcOrd="0" destOrd="0" presId="urn:microsoft.com/office/officeart/2005/8/layout/orgChart1"/>
    <dgm:cxn modelId="{67FF36DD-1B51-4B08-9E86-D427B0A099D9}" type="presParOf" srcId="{DCAB5D16-CA2C-4C50-8FB0-3ABB3C0C15DD}" destId="{E2EC1C2E-A6F8-449B-A05E-41E004374A3F}" srcOrd="1" destOrd="0" presId="urn:microsoft.com/office/officeart/2005/8/layout/orgChart1"/>
    <dgm:cxn modelId="{431E421D-3A08-4BCA-B35F-3B573FC282F4}" type="presParOf" srcId="{E2EC1C2E-A6F8-449B-A05E-41E004374A3F}" destId="{A9D91FF9-8695-40FF-97E4-BFD5410C959B}" srcOrd="0" destOrd="0" presId="urn:microsoft.com/office/officeart/2005/8/layout/orgChart1"/>
    <dgm:cxn modelId="{5AA1D1E9-6AF6-484A-ABFD-8958717A5E88}" type="presParOf" srcId="{A9D91FF9-8695-40FF-97E4-BFD5410C959B}" destId="{E514CBF3-C871-4694-B058-9306A8F8F9CD}" srcOrd="0" destOrd="0" presId="urn:microsoft.com/office/officeart/2005/8/layout/orgChart1"/>
    <dgm:cxn modelId="{87BF943B-FA0D-474B-80A2-98DA5EE40FB5}" type="presParOf" srcId="{A9D91FF9-8695-40FF-97E4-BFD5410C959B}" destId="{D612602D-1E92-4177-93C2-0D09A1BCC552}" srcOrd="1" destOrd="0" presId="urn:microsoft.com/office/officeart/2005/8/layout/orgChart1"/>
    <dgm:cxn modelId="{AE780711-466B-489D-81DD-CA815CD6B013}" type="presParOf" srcId="{E2EC1C2E-A6F8-449B-A05E-41E004374A3F}" destId="{D6D7AC1C-1A72-4595-A31C-5B973C4F9EB9}" srcOrd="1" destOrd="0" presId="urn:microsoft.com/office/officeart/2005/8/layout/orgChart1"/>
    <dgm:cxn modelId="{1B01FDAA-080B-4028-9264-674FBA77D386}" type="presParOf" srcId="{D6D7AC1C-1A72-4595-A31C-5B973C4F9EB9}" destId="{622E28B6-672B-4BF9-9814-33A4D8C15107}" srcOrd="0" destOrd="0" presId="urn:microsoft.com/office/officeart/2005/8/layout/orgChart1"/>
    <dgm:cxn modelId="{94935E96-F504-41EA-AFC3-C3079D016FF0}" type="presParOf" srcId="{D6D7AC1C-1A72-4595-A31C-5B973C4F9EB9}" destId="{35AABF65-FBBF-4F23-B578-572585E26C9A}" srcOrd="1" destOrd="0" presId="urn:microsoft.com/office/officeart/2005/8/layout/orgChart1"/>
    <dgm:cxn modelId="{6F4E9BC3-BD4A-4D9C-B34A-E1F47E56CE30}" type="presParOf" srcId="{35AABF65-FBBF-4F23-B578-572585E26C9A}" destId="{8EFA8B1D-8559-4F9E-946C-291A1481DB63}" srcOrd="0" destOrd="0" presId="urn:microsoft.com/office/officeart/2005/8/layout/orgChart1"/>
    <dgm:cxn modelId="{031C2B83-A145-418D-A339-F7F71C0FDC93}" type="presParOf" srcId="{8EFA8B1D-8559-4F9E-946C-291A1481DB63}" destId="{7FC376C5-E2C4-470F-9BBE-88398ED3BFBD}" srcOrd="0" destOrd="0" presId="urn:microsoft.com/office/officeart/2005/8/layout/orgChart1"/>
    <dgm:cxn modelId="{68BAA13B-42D7-415A-A20A-D23DCC33454C}" type="presParOf" srcId="{8EFA8B1D-8559-4F9E-946C-291A1481DB63}" destId="{0AECB5E1-4188-4791-BC86-58C4675C3C64}" srcOrd="1" destOrd="0" presId="urn:microsoft.com/office/officeart/2005/8/layout/orgChart1"/>
    <dgm:cxn modelId="{71DB362A-DF84-4CB6-BE7F-F9C690F6D9BC}" type="presParOf" srcId="{35AABF65-FBBF-4F23-B578-572585E26C9A}" destId="{9E9D58B8-E01B-4658-AEF9-F3CB087B898C}" srcOrd="1" destOrd="0" presId="urn:microsoft.com/office/officeart/2005/8/layout/orgChart1"/>
    <dgm:cxn modelId="{5F69F4BF-D16B-49B1-9570-7BDED4B0EC9A}" type="presParOf" srcId="{35AABF65-FBBF-4F23-B578-572585E26C9A}" destId="{75610F0A-F5C7-4B80-A450-F3D81BDC5DF3}" srcOrd="2" destOrd="0" presId="urn:microsoft.com/office/officeart/2005/8/layout/orgChart1"/>
    <dgm:cxn modelId="{5F5C6B75-D191-4796-B71E-B0D3C63F656C}" type="presParOf" srcId="{E2EC1C2E-A6F8-449B-A05E-41E004374A3F}" destId="{5031810D-D5A3-40D6-A4F7-142A7CEDF853}" srcOrd="2" destOrd="0" presId="urn:microsoft.com/office/officeart/2005/8/layout/orgChart1"/>
    <dgm:cxn modelId="{70B44021-24E4-4DF3-95CD-1BF04D88C4EC}" type="presParOf" srcId="{DCAB5D16-CA2C-4C50-8FB0-3ABB3C0C15DD}" destId="{BA759EE5-B4A5-4E68-A1E7-7615241127B5}" srcOrd="2" destOrd="0" presId="urn:microsoft.com/office/officeart/2005/8/layout/orgChart1"/>
    <dgm:cxn modelId="{2A759487-7C2B-48C2-99E7-C263763C9942}" type="presParOf" srcId="{DCAB5D16-CA2C-4C50-8FB0-3ABB3C0C15DD}" destId="{2ECFDB8C-AD3A-4BFB-BBE7-1F480E02DC5D}" srcOrd="3" destOrd="0" presId="urn:microsoft.com/office/officeart/2005/8/layout/orgChart1"/>
    <dgm:cxn modelId="{F6AD8973-12CC-4EFD-B87C-3763459CE63D}" type="presParOf" srcId="{2ECFDB8C-AD3A-4BFB-BBE7-1F480E02DC5D}" destId="{CF198D96-755C-48E4-98F2-E503AF22A894}" srcOrd="0" destOrd="0" presId="urn:microsoft.com/office/officeart/2005/8/layout/orgChart1"/>
    <dgm:cxn modelId="{847F3E3A-F74D-49A6-8301-4CEE6BA87079}" type="presParOf" srcId="{CF198D96-755C-48E4-98F2-E503AF22A894}" destId="{C24F635E-BF2F-4736-8FCA-69003AA705A6}" srcOrd="0" destOrd="0" presId="urn:microsoft.com/office/officeart/2005/8/layout/orgChart1"/>
    <dgm:cxn modelId="{C2378901-336D-4DB6-B412-7AA22A695C1C}" type="presParOf" srcId="{CF198D96-755C-48E4-98F2-E503AF22A894}" destId="{55E26DD6-F1EA-4DA8-997E-BD9BE8CA2B37}" srcOrd="1" destOrd="0" presId="urn:microsoft.com/office/officeart/2005/8/layout/orgChart1"/>
    <dgm:cxn modelId="{E70988D3-76C0-4B17-BB74-3CEA92D19F16}" type="presParOf" srcId="{2ECFDB8C-AD3A-4BFB-BBE7-1F480E02DC5D}" destId="{AC606CC8-1998-4CD7-A3F9-45D2CB9E36F7}" srcOrd="1" destOrd="0" presId="urn:microsoft.com/office/officeart/2005/8/layout/orgChart1"/>
    <dgm:cxn modelId="{6076BA95-1020-48B9-9C2A-8E1AA62A9838}" type="presParOf" srcId="{AC606CC8-1998-4CD7-A3F9-45D2CB9E36F7}" destId="{A1ABFA30-91C3-41CF-9D19-77D30698845C}" srcOrd="0" destOrd="0" presId="urn:microsoft.com/office/officeart/2005/8/layout/orgChart1"/>
    <dgm:cxn modelId="{BCB2E69B-BBC1-4670-9C99-63D906EB0998}" type="presParOf" srcId="{AC606CC8-1998-4CD7-A3F9-45D2CB9E36F7}" destId="{1F7A57AF-DE95-4D91-A180-184BF4039D42}" srcOrd="1" destOrd="0" presId="urn:microsoft.com/office/officeart/2005/8/layout/orgChart1"/>
    <dgm:cxn modelId="{9DDC19E5-8170-47A5-95F6-1497B3930842}" type="presParOf" srcId="{1F7A57AF-DE95-4D91-A180-184BF4039D42}" destId="{78302A8D-0A63-40C2-9FEA-2664252135DD}" srcOrd="0" destOrd="0" presId="urn:microsoft.com/office/officeart/2005/8/layout/orgChart1"/>
    <dgm:cxn modelId="{44A47209-FF2D-4573-816F-C2DA60075634}" type="presParOf" srcId="{78302A8D-0A63-40C2-9FEA-2664252135DD}" destId="{598B5E4F-A5DE-425F-BB10-7FBEF5D8DA14}" srcOrd="0" destOrd="0" presId="urn:microsoft.com/office/officeart/2005/8/layout/orgChart1"/>
    <dgm:cxn modelId="{49EA7431-F44B-4FBA-B4FA-5A3DFF262D42}" type="presParOf" srcId="{78302A8D-0A63-40C2-9FEA-2664252135DD}" destId="{3B40C629-E98A-444F-9CE7-A1027766BF37}" srcOrd="1" destOrd="0" presId="urn:microsoft.com/office/officeart/2005/8/layout/orgChart1"/>
    <dgm:cxn modelId="{B9990341-421E-4C79-96C5-5EC3CA6E9A44}" type="presParOf" srcId="{1F7A57AF-DE95-4D91-A180-184BF4039D42}" destId="{B73AA03D-5EFB-4ACD-9EEA-27102E526C5E}" srcOrd="1" destOrd="0" presId="urn:microsoft.com/office/officeart/2005/8/layout/orgChart1"/>
    <dgm:cxn modelId="{AE78D437-5F1B-42D7-96D9-41947A1E890A}" type="presParOf" srcId="{1F7A57AF-DE95-4D91-A180-184BF4039D42}" destId="{4EE05039-FD4D-49E6-95B4-25EC6788A837}" srcOrd="2" destOrd="0" presId="urn:microsoft.com/office/officeart/2005/8/layout/orgChart1"/>
    <dgm:cxn modelId="{EE426111-D95A-4CAF-8E14-7E4597C665DD}" type="presParOf" srcId="{2ECFDB8C-AD3A-4BFB-BBE7-1F480E02DC5D}" destId="{C371AB4F-7B9E-4EFD-A18A-A21FEB7E0E5C}" srcOrd="2" destOrd="0" presId="urn:microsoft.com/office/officeart/2005/8/layout/orgChart1"/>
    <dgm:cxn modelId="{5544E222-74D8-4E3D-A362-95E7BA0B3CE3}" type="presParOf" srcId="{DCAB5D16-CA2C-4C50-8FB0-3ABB3C0C15DD}" destId="{17E9D0BA-59AD-475E-A497-A159BCFF0CB2}" srcOrd="4" destOrd="0" presId="urn:microsoft.com/office/officeart/2005/8/layout/orgChart1"/>
    <dgm:cxn modelId="{DF03C344-EA5B-46CA-830F-14E8CBDC339E}" type="presParOf" srcId="{DCAB5D16-CA2C-4C50-8FB0-3ABB3C0C15DD}" destId="{E68A4A35-2CA8-4F45-8110-4F62380BC60E}" srcOrd="5" destOrd="0" presId="urn:microsoft.com/office/officeart/2005/8/layout/orgChart1"/>
    <dgm:cxn modelId="{00156F4E-D6E0-4EE3-95E3-087257B513E5}" type="presParOf" srcId="{E68A4A35-2CA8-4F45-8110-4F62380BC60E}" destId="{911653A3-4237-47E2-8D5D-9FA2389DD648}" srcOrd="0" destOrd="0" presId="urn:microsoft.com/office/officeart/2005/8/layout/orgChart1"/>
    <dgm:cxn modelId="{CC792F72-C4DC-4298-9BD9-2C9FE4B473A7}" type="presParOf" srcId="{911653A3-4237-47E2-8D5D-9FA2389DD648}" destId="{55073EA7-F4D1-4610-AEFD-23293DD7D6A4}" srcOrd="0" destOrd="0" presId="urn:microsoft.com/office/officeart/2005/8/layout/orgChart1"/>
    <dgm:cxn modelId="{4A30BBA4-111A-4AD8-A4CA-BEA210E95255}" type="presParOf" srcId="{911653A3-4237-47E2-8D5D-9FA2389DD648}" destId="{8E36FF84-1F17-4299-956F-DBDACEF0B309}" srcOrd="1" destOrd="0" presId="urn:microsoft.com/office/officeart/2005/8/layout/orgChart1"/>
    <dgm:cxn modelId="{0219250D-CB17-4E1B-9DA1-D420900441B0}" type="presParOf" srcId="{E68A4A35-2CA8-4F45-8110-4F62380BC60E}" destId="{B08776CA-E0CD-4A60-88B3-DB03BDE37CD3}" srcOrd="1" destOrd="0" presId="urn:microsoft.com/office/officeart/2005/8/layout/orgChart1"/>
    <dgm:cxn modelId="{844EBE4F-4786-4C58-9046-241F7EE6D719}" type="presParOf" srcId="{B08776CA-E0CD-4A60-88B3-DB03BDE37CD3}" destId="{CE80C426-2B41-42E9-B64C-D1763572FA3A}" srcOrd="0" destOrd="0" presId="urn:microsoft.com/office/officeart/2005/8/layout/orgChart1"/>
    <dgm:cxn modelId="{F811CBE0-46C5-49CB-A817-3751EBADEAD0}" type="presParOf" srcId="{B08776CA-E0CD-4A60-88B3-DB03BDE37CD3}" destId="{99364912-165A-4DB1-8AA5-33027ADA675C}" srcOrd="1" destOrd="0" presId="urn:microsoft.com/office/officeart/2005/8/layout/orgChart1"/>
    <dgm:cxn modelId="{E82E8CC0-DF91-4FE1-BF24-8BBC6884F694}" type="presParOf" srcId="{99364912-165A-4DB1-8AA5-33027ADA675C}" destId="{D0078AEE-8951-406A-B8CB-15D35CEC3BE0}" srcOrd="0" destOrd="0" presId="urn:microsoft.com/office/officeart/2005/8/layout/orgChart1"/>
    <dgm:cxn modelId="{8F1E35E4-0BCD-47B6-B10E-B14F3C270F27}" type="presParOf" srcId="{D0078AEE-8951-406A-B8CB-15D35CEC3BE0}" destId="{03BFBBE0-B8E1-4D10-B431-8E5EF3811F6C}" srcOrd="0" destOrd="0" presId="urn:microsoft.com/office/officeart/2005/8/layout/orgChart1"/>
    <dgm:cxn modelId="{6852D2B3-F642-4776-9073-DEC384157747}" type="presParOf" srcId="{D0078AEE-8951-406A-B8CB-15D35CEC3BE0}" destId="{DFE2B12B-F602-44D9-A00D-EAF11832DF45}" srcOrd="1" destOrd="0" presId="urn:microsoft.com/office/officeart/2005/8/layout/orgChart1"/>
    <dgm:cxn modelId="{C39FE768-5C57-4F50-AF2C-D087794C834B}" type="presParOf" srcId="{99364912-165A-4DB1-8AA5-33027ADA675C}" destId="{57D523F2-158F-48FE-BB5D-7E90EA96D8C3}" srcOrd="1" destOrd="0" presId="urn:microsoft.com/office/officeart/2005/8/layout/orgChart1"/>
    <dgm:cxn modelId="{3702A04D-1D73-4D1E-A3D0-93FADCFD9ADF}" type="presParOf" srcId="{99364912-165A-4DB1-8AA5-33027ADA675C}" destId="{FE698199-4F84-439A-848B-2F66B0EB1015}" srcOrd="2" destOrd="0" presId="urn:microsoft.com/office/officeart/2005/8/layout/orgChart1"/>
    <dgm:cxn modelId="{2D736603-575A-4379-B565-E3A27FC5D73E}" type="presParOf" srcId="{E68A4A35-2CA8-4F45-8110-4F62380BC60E}" destId="{E644E353-E703-4130-A8FF-844A0EBCE741}" srcOrd="2" destOrd="0" presId="urn:microsoft.com/office/officeart/2005/8/layout/orgChart1"/>
    <dgm:cxn modelId="{9C9196B5-CC83-42B1-8AC6-C32FCAB1E7CE}" type="presParOf" srcId="{DCAB5D16-CA2C-4C50-8FB0-3ABB3C0C15DD}" destId="{0AC6266B-6050-4EA1-810F-1043D281254A}" srcOrd="6" destOrd="0" presId="urn:microsoft.com/office/officeart/2005/8/layout/orgChart1"/>
    <dgm:cxn modelId="{CF1735DC-44B9-4ADA-9480-547EF387AE70}" type="presParOf" srcId="{DCAB5D16-CA2C-4C50-8FB0-3ABB3C0C15DD}" destId="{2466F715-9B95-4464-B97D-543C38397C10}" srcOrd="7" destOrd="0" presId="urn:microsoft.com/office/officeart/2005/8/layout/orgChart1"/>
    <dgm:cxn modelId="{0018AC47-643B-4A38-A821-49CFB65309A9}" type="presParOf" srcId="{2466F715-9B95-4464-B97D-543C38397C10}" destId="{CCC5791F-C4BD-4331-B952-FA5E7CB849AD}" srcOrd="0" destOrd="0" presId="urn:microsoft.com/office/officeart/2005/8/layout/orgChart1"/>
    <dgm:cxn modelId="{139918BA-F091-4294-909D-EC7FB7171B42}" type="presParOf" srcId="{CCC5791F-C4BD-4331-B952-FA5E7CB849AD}" destId="{A97DF9B2-C523-4B42-921B-374629175F6B}" srcOrd="0" destOrd="0" presId="urn:microsoft.com/office/officeart/2005/8/layout/orgChart1"/>
    <dgm:cxn modelId="{C2931C6A-BE24-4EA5-B7D3-AFA9C91465B1}" type="presParOf" srcId="{CCC5791F-C4BD-4331-B952-FA5E7CB849AD}" destId="{47F45E77-BA09-4F0B-B00A-0A5F70CE6B63}" srcOrd="1" destOrd="0" presId="urn:microsoft.com/office/officeart/2005/8/layout/orgChart1"/>
    <dgm:cxn modelId="{7C576377-11A8-4F7D-88B9-F9771F0700DB}" type="presParOf" srcId="{2466F715-9B95-4464-B97D-543C38397C10}" destId="{209FA03B-8977-4DA9-AF3A-BA2314BC38AD}" srcOrd="1" destOrd="0" presId="urn:microsoft.com/office/officeart/2005/8/layout/orgChart1"/>
    <dgm:cxn modelId="{54CBF3BA-BADA-4BB6-BFCB-E9E77138DA4E}" type="presParOf" srcId="{209FA03B-8977-4DA9-AF3A-BA2314BC38AD}" destId="{2C0A4C89-47FC-4CB6-9BEE-B0C2395AA380}" srcOrd="0" destOrd="0" presId="urn:microsoft.com/office/officeart/2005/8/layout/orgChart1"/>
    <dgm:cxn modelId="{0E26C0FB-456E-4CBF-99A2-BE63B96C9257}" type="presParOf" srcId="{209FA03B-8977-4DA9-AF3A-BA2314BC38AD}" destId="{AE9D08C9-6D8C-4265-912C-F9C813ED8D4D}" srcOrd="1" destOrd="0" presId="urn:microsoft.com/office/officeart/2005/8/layout/orgChart1"/>
    <dgm:cxn modelId="{06C26BBB-69C7-4B0C-A61F-B612AEDEEF71}" type="presParOf" srcId="{AE9D08C9-6D8C-4265-912C-F9C813ED8D4D}" destId="{0D39376F-9255-4FC7-941F-BD050E5E39E8}" srcOrd="0" destOrd="0" presId="urn:microsoft.com/office/officeart/2005/8/layout/orgChart1"/>
    <dgm:cxn modelId="{16A92386-12E1-4D42-8FE4-A20C6E599871}" type="presParOf" srcId="{0D39376F-9255-4FC7-941F-BD050E5E39E8}" destId="{286EA1B4-85E9-4BCA-9F90-C5E851A1FB1A}" srcOrd="0" destOrd="0" presId="urn:microsoft.com/office/officeart/2005/8/layout/orgChart1"/>
    <dgm:cxn modelId="{E60212BD-F56C-4477-9BE5-FDC04B2E4FC4}" type="presParOf" srcId="{0D39376F-9255-4FC7-941F-BD050E5E39E8}" destId="{5C73AD0F-8B3F-481D-840F-7ED05BD5C2BF}" srcOrd="1" destOrd="0" presId="urn:microsoft.com/office/officeart/2005/8/layout/orgChart1"/>
    <dgm:cxn modelId="{51CA6582-B068-4638-94D0-073A3629772F}" type="presParOf" srcId="{AE9D08C9-6D8C-4265-912C-F9C813ED8D4D}" destId="{CC0FDD1B-7090-463F-A00A-8A11FF6434B3}" srcOrd="1" destOrd="0" presId="urn:microsoft.com/office/officeart/2005/8/layout/orgChart1"/>
    <dgm:cxn modelId="{7863992A-F6D9-4FEB-B147-D9E52E77607E}" type="presParOf" srcId="{AE9D08C9-6D8C-4265-912C-F9C813ED8D4D}" destId="{038C5AAD-F6B2-4BE9-ACD0-4610613B2F05}" srcOrd="2" destOrd="0" presId="urn:microsoft.com/office/officeart/2005/8/layout/orgChart1"/>
    <dgm:cxn modelId="{5921E69A-62FF-416D-B7FF-F92BB033849E}" type="presParOf" srcId="{2466F715-9B95-4464-B97D-543C38397C10}" destId="{0891A208-4F3A-4526-814B-9D36D31B66D4}" srcOrd="2" destOrd="0" presId="urn:microsoft.com/office/officeart/2005/8/layout/orgChart1"/>
    <dgm:cxn modelId="{B4A87159-A825-4572-A4A5-043EB764E32F}" type="presParOf" srcId="{DCAB5D16-CA2C-4C50-8FB0-3ABB3C0C15DD}" destId="{54F8404A-557D-4DDB-8073-43177E5B2E97}" srcOrd="8" destOrd="0" presId="urn:microsoft.com/office/officeart/2005/8/layout/orgChart1"/>
    <dgm:cxn modelId="{C7837B82-5113-420C-B793-5484A549DE76}" type="presParOf" srcId="{DCAB5D16-CA2C-4C50-8FB0-3ABB3C0C15DD}" destId="{FE48E1D4-64C6-4645-B25E-E76713F0A52B}" srcOrd="9" destOrd="0" presId="urn:microsoft.com/office/officeart/2005/8/layout/orgChart1"/>
    <dgm:cxn modelId="{43AECE7C-568F-4088-8864-C9C44544F8F4}" type="presParOf" srcId="{FE48E1D4-64C6-4645-B25E-E76713F0A52B}" destId="{B09C122E-7F95-45C5-B5CB-9A1A1B3AE67F}" srcOrd="0" destOrd="0" presId="urn:microsoft.com/office/officeart/2005/8/layout/orgChart1"/>
    <dgm:cxn modelId="{FCA117A4-C584-4107-8D2B-12C25A58FFE9}" type="presParOf" srcId="{B09C122E-7F95-45C5-B5CB-9A1A1B3AE67F}" destId="{80C8FD74-DE08-4D35-885E-F3CFF87494D9}" srcOrd="0" destOrd="0" presId="urn:microsoft.com/office/officeart/2005/8/layout/orgChart1"/>
    <dgm:cxn modelId="{964467CE-B04A-433E-8A6D-1BD795C32795}" type="presParOf" srcId="{B09C122E-7F95-45C5-B5CB-9A1A1B3AE67F}" destId="{46344E89-8AEE-4E13-B48E-27C607724AAE}" srcOrd="1" destOrd="0" presId="urn:microsoft.com/office/officeart/2005/8/layout/orgChart1"/>
    <dgm:cxn modelId="{A7E0A5AC-2656-4FA7-B71C-151D3725D679}" type="presParOf" srcId="{FE48E1D4-64C6-4645-B25E-E76713F0A52B}" destId="{1005C4D1-E78A-456B-9595-C4C6A0D88967}" srcOrd="1" destOrd="0" presId="urn:microsoft.com/office/officeart/2005/8/layout/orgChart1"/>
    <dgm:cxn modelId="{8E4F8FB1-2356-4D97-83E9-9724DF100D0C}" type="presParOf" srcId="{1005C4D1-E78A-456B-9595-C4C6A0D88967}" destId="{42EBB98F-366F-4C88-B86B-53987B7B2B14}" srcOrd="0" destOrd="0" presId="urn:microsoft.com/office/officeart/2005/8/layout/orgChart1"/>
    <dgm:cxn modelId="{5C4DD990-BB52-40D1-8DC2-783CA0370024}" type="presParOf" srcId="{1005C4D1-E78A-456B-9595-C4C6A0D88967}" destId="{53235DBD-547D-48AB-B9F0-128657F045D9}" srcOrd="1" destOrd="0" presId="urn:microsoft.com/office/officeart/2005/8/layout/orgChart1"/>
    <dgm:cxn modelId="{BA06A3A5-9893-4BFD-BAD9-F0CA973A4A94}" type="presParOf" srcId="{53235DBD-547D-48AB-B9F0-128657F045D9}" destId="{79F69762-F039-453C-A542-A0D8C9FA0608}" srcOrd="0" destOrd="0" presId="urn:microsoft.com/office/officeart/2005/8/layout/orgChart1"/>
    <dgm:cxn modelId="{95FF0E25-7E6E-4982-9677-B08007CA7309}" type="presParOf" srcId="{79F69762-F039-453C-A542-A0D8C9FA0608}" destId="{91AA5E33-9802-42A9-9288-410A79A58570}" srcOrd="0" destOrd="0" presId="urn:microsoft.com/office/officeart/2005/8/layout/orgChart1"/>
    <dgm:cxn modelId="{B3214F23-83AD-4513-92E5-D26943DAB551}" type="presParOf" srcId="{79F69762-F039-453C-A542-A0D8C9FA0608}" destId="{7D022767-70D9-4E1A-B059-543353F6FE30}" srcOrd="1" destOrd="0" presId="urn:microsoft.com/office/officeart/2005/8/layout/orgChart1"/>
    <dgm:cxn modelId="{A4BC2F82-29E1-43B3-9C1D-9F39C9D9E879}" type="presParOf" srcId="{53235DBD-547D-48AB-B9F0-128657F045D9}" destId="{7343BFF3-0319-4305-843A-FC0C8C70C358}" srcOrd="1" destOrd="0" presId="urn:microsoft.com/office/officeart/2005/8/layout/orgChart1"/>
    <dgm:cxn modelId="{201BB38F-3E1C-4A99-8D87-4D098FA7246D}" type="presParOf" srcId="{53235DBD-547D-48AB-B9F0-128657F045D9}" destId="{E6B95633-7F33-4EFC-B077-19385E1D2A44}" srcOrd="2" destOrd="0" presId="urn:microsoft.com/office/officeart/2005/8/layout/orgChart1"/>
    <dgm:cxn modelId="{3272A02E-BF0D-4C9E-8BEA-030730F1BA9E}" type="presParOf" srcId="{FE48E1D4-64C6-4645-B25E-E76713F0A52B}" destId="{A489A731-077D-46FA-AE99-DF917FCEE051}" srcOrd="2" destOrd="0" presId="urn:microsoft.com/office/officeart/2005/8/layout/orgChart1"/>
    <dgm:cxn modelId="{521AD4D4-2298-4116-9FBA-868A2E0DC74C}" type="presParOf" srcId="{DCAB5D16-CA2C-4C50-8FB0-3ABB3C0C15DD}" destId="{F8B8B662-4D72-4FC8-93F2-5852EE5FB7D9}" srcOrd="10" destOrd="0" presId="urn:microsoft.com/office/officeart/2005/8/layout/orgChart1"/>
    <dgm:cxn modelId="{0B147EE1-065B-460F-A90D-C29FA20A8921}" type="presParOf" srcId="{DCAB5D16-CA2C-4C50-8FB0-3ABB3C0C15DD}" destId="{8AA8F4E0-36C2-4DA7-8855-659D9E4249E8}" srcOrd="11" destOrd="0" presId="urn:microsoft.com/office/officeart/2005/8/layout/orgChart1"/>
    <dgm:cxn modelId="{BEE70A24-6A36-43C8-94EC-42DA0222903A}" type="presParOf" srcId="{8AA8F4E0-36C2-4DA7-8855-659D9E4249E8}" destId="{688EF373-8EC5-41C1-91FD-A3039A80F52F}" srcOrd="0" destOrd="0" presId="urn:microsoft.com/office/officeart/2005/8/layout/orgChart1"/>
    <dgm:cxn modelId="{B4A45207-5C0F-403A-81C0-CD7983FCC08D}" type="presParOf" srcId="{688EF373-8EC5-41C1-91FD-A3039A80F52F}" destId="{8F131839-DB97-4E83-BC76-BB6F62FA6AD3}" srcOrd="0" destOrd="0" presId="urn:microsoft.com/office/officeart/2005/8/layout/orgChart1"/>
    <dgm:cxn modelId="{6472DA41-17CF-40AE-86A1-87A15EE3182C}" type="presParOf" srcId="{688EF373-8EC5-41C1-91FD-A3039A80F52F}" destId="{3F59926A-4BA0-45E3-8E40-82F845998DB0}" srcOrd="1" destOrd="0" presId="urn:microsoft.com/office/officeart/2005/8/layout/orgChart1"/>
    <dgm:cxn modelId="{DC67755B-AC8D-4761-B6C9-8568B26A8FCD}" type="presParOf" srcId="{8AA8F4E0-36C2-4DA7-8855-659D9E4249E8}" destId="{469AE501-80C7-4361-B048-B6DD18C48138}" srcOrd="1" destOrd="0" presId="urn:microsoft.com/office/officeart/2005/8/layout/orgChart1"/>
    <dgm:cxn modelId="{82AEEA4A-9C74-4DE2-AD13-9E44C5CFEDBD}" type="presParOf" srcId="{469AE501-80C7-4361-B048-B6DD18C48138}" destId="{5A3D0799-9219-4663-AF13-133DF85B5E1F}" srcOrd="0" destOrd="0" presId="urn:microsoft.com/office/officeart/2005/8/layout/orgChart1"/>
    <dgm:cxn modelId="{E2760E31-B583-44A0-92AA-A5A26FD896C3}" type="presParOf" srcId="{469AE501-80C7-4361-B048-B6DD18C48138}" destId="{11D61200-ABFF-4F0B-B17E-3ACA0DAE1ED3}" srcOrd="1" destOrd="0" presId="urn:microsoft.com/office/officeart/2005/8/layout/orgChart1"/>
    <dgm:cxn modelId="{403B0F08-2868-4B9D-9021-3F3F6FFDF68F}" type="presParOf" srcId="{11D61200-ABFF-4F0B-B17E-3ACA0DAE1ED3}" destId="{14BA19D1-D63D-4CF7-8E6A-A4E62FB350DB}" srcOrd="0" destOrd="0" presId="urn:microsoft.com/office/officeart/2005/8/layout/orgChart1"/>
    <dgm:cxn modelId="{73D18686-D0BF-44CF-BDB4-B2FD4654DE8B}" type="presParOf" srcId="{14BA19D1-D63D-4CF7-8E6A-A4E62FB350DB}" destId="{B0FEE794-447A-450C-8858-34A62044404B}" srcOrd="0" destOrd="0" presId="urn:microsoft.com/office/officeart/2005/8/layout/orgChart1"/>
    <dgm:cxn modelId="{30EC1A6B-DDA0-4A3A-81B6-9131E58242E7}" type="presParOf" srcId="{14BA19D1-D63D-4CF7-8E6A-A4E62FB350DB}" destId="{D18924E2-664D-415D-BD44-9066ED837033}" srcOrd="1" destOrd="0" presId="urn:microsoft.com/office/officeart/2005/8/layout/orgChart1"/>
    <dgm:cxn modelId="{9C60A29F-638B-4010-AE6C-B908F57DEB24}" type="presParOf" srcId="{11D61200-ABFF-4F0B-B17E-3ACA0DAE1ED3}" destId="{850A852F-64B3-41A8-82EC-8091AD882CF8}" srcOrd="1" destOrd="0" presId="urn:microsoft.com/office/officeart/2005/8/layout/orgChart1"/>
    <dgm:cxn modelId="{FE340125-C492-4089-B522-2A66BCAACB23}" type="presParOf" srcId="{11D61200-ABFF-4F0B-B17E-3ACA0DAE1ED3}" destId="{B7377FCE-DE8D-45E0-A1F3-52484985EB4C}" srcOrd="2" destOrd="0" presId="urn:microsoft.com/office/officeart/2005/8/layout/orgChart1"/>
    <dgm:cxn modelId="{9B2F1C35-8363-4AA5-88D3-58F80F26DB82}" type="presParOf" srcId="{8AA8F4E0-36C2-4DA7-8855-659D9E4249E8}" destId="{55685CCA-E945-47FC-A8C9-0B334E3CB587}" srcOrd="2" destOrd="0" presId="urn:microsoft.com/office/officeart/2005/8/layout/orgChart1"/>
    <dgm:cxn modelId="{9B6CA5DC-1D6D-48B2-B812-D49F326CF1A9}" type="presParOf" srcId="{6192CEEF-4BB9-4A03-9612-14FE24024168}" destId="{3FC4FFFA-F1BD-464A-B403-3807B94F9666}" srcOrd="2" destOrd="0" presId="urn:microsoft.com/office/officeart/2005/8/layout/orgChart1"/>
    <dgm:cxn modelId="{162A9BF8-FC7B-4071-8574-A95C0E1D37B2}" type="presParOf" srcId="{3FC4FFFA-F1BD-464A-B403-3807B94F9666}" destId="{0DE9B7C2-D646-4C08-B578-5CCB146EFE73}" srcOrd="0" destOrd="0" presId="urn:microsoft.com/office/officeart/2005/8/layout/orgChart1"/>
    <dgm:cxn modelId="{E1E29A62-97E6-4A35-9D4E-53CFB163DEAA}" type="presParOf" srcId="{3FC4FFFA-F1BD-464A-B403-3807B94F9666}" destId="{86AAC938-EB23-4993-8970-6B0FD304BC76}" srcOrd="1" destOrd="0" presId="urn:microsoft.com/office/officeart/2005/8/layout/orgChart1"/>
    <dgm:cxn modelId="{A432E806-616F-476A-95CE-9A1F90D1D109}" type="presParOf" srcId="{86AAC938-EB23-4993-8970-6B0FD304BC76}" destId="{DA5B494B-B158-42F0-8A82-F63903D77E22}" srcOrd="0" destOrd="0" presId="urn:microsoft.com/office/officeart/2005/8/layout/orgChart1"/>
    <dgm:cxn modelId="{57B44EF0-A6D1-4C07-AF5B-0297B4AADCC1}" type="presParOf" srcId="{DA5B494B-B158-42F0-8A82-F63903D77E22}" destId="{721ADBBE-66CE-4C53-ABD3-0B0CC3A06D60}" srcOrd="0" destOrd="0" presId="urn:microsoft.com/office/officeart/2005/8/layout/orgChart1"/>
    <dgm:cxn modelId="{6E118721-E4D0-486A-93C3-FAA648EE2D18}" type="presParOf" srcId="{DA5B494B-B158-42F0-8A82-F63903D77E22}" destId="{09E21067-D490-4B17-9E97-6FD98B47C9A4}" srcOrd="1" destOrd="0" presId="urn:microsoft.com/office/officeart/2005/8/layout/orgChart1"/>
    <dgm:cxn modelId="{99481C97-0171-4D33-909C-C3E167981DA2}" type="presParOf" srcId="{86AAC938-EB23-4993-8970-6B0FD304BC76}" destId="{DF033E88-18DF-47E5-AD91-A3BC908335FB}" srcOrd="1" destOrd="0" presId="urn:microsoft.com/office/officeart/2005/8/layout/orgChart1"/>
    <dgm:cxn modelId="{F1D3B404-0850-4154-960A-F952A78CCDBE}" type="presParOf" srcId="{86AAC938-EB23-4993-8970-6B0FD304BC76}" destId="{6DE42097-CFA8-4D70-9F93-0CB90D5F25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49FE69B-C7E4-484C-9504-0B8EB10C4C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AD205105-AA3F-4F68-83C3-0DA3FB8E1EAD}">
      <dgm:prSet phldrT="[文字]" custT="1"/>
      <dgm:spPr/>
      <dgm:t>
        <a:bodyPr/>
        <a:lstStyle/>
        <a:p>
          <a:endParaRPr lang="zh-TW" altLang="en-US" sz="4000" baseline="0" dirty="0">
            <a:ea typeface="標楷體" panose="03000509000000000000" pitchFamily="65" charset="-120"/>
          </a:endParaRPr>
        </a:p>
      </dgm:t>
    </dgm:pt>
    <dgm:pt modelId="{77E87BBE-4F08-45A9-819F-5A5966134752}" type="parTrans" cxnId="{B70C2512-E632-41DB-A469-217E2D1510FA}">
      <dgm:prSet/>
      <dgm:spPr/>
      <dgm:t>
        <a:bodyPr/>
        <a:lstStyle/>
        <a:p>
          <a:endParaRPr lang="zh-TW" altLang="en-US"/>
        </a:p>
      </dgm:t>
    </dgm:pt>
    <dgm:pt modelId="{65385ED7-A836-4611-8EB5-573DD6D3A3F7}" type="sibTrans" cxnId="{B70C2512-E632-41DB-A469-217E2D1510FA}">
      <dgm:prSet/>
      <dgm:spPr/>
      <dgm:t>
        <a:bodyPr/>
        <a:lstStyle/>
        <a:p>
          <a:endParaRPr lang="zh-TW" altLang="en-US"/>
        </a:p>
      </dgm:t>
    </dgm:pt>
    <dgm:pt modelId="{E4A75EEB-FC79-422B-89BB-14E92C5C8CA9}">
      <dgm:prSet phldrT="[文字]" custT="1"/>
      <dgm:spPr/>
      <dgm:t>
        <a:bodyPr/>
        <a:lstStyle/>
        <a:p>
          <a:r>
            <a:rPr lang="zh-TW" altLang="en-US" sz="4000" baseline="0" dirty="0" smtClean="0">
              <a:ea typeface="標楷體" panose="03000509000000000000" pitchFamily="65" charset="-120"/>
            </a:rPr>
            <a:t>漱口水</a:t>
          </a:r>
          <a:endParaRPr lang="zh-TW" altLang="en-US" sz="4000" baseline="0" dirty="0">
            <a:ea typeface="標楷體" panose="03000509000000000000" pitchFamily="65" charset="-120"/>
          </a:endParaRPr>
        </a:p>
      </dgm:t>
    </dgm:pt>
    <dgm:pt modelId="{D1A9D71A-205B-47D5-8CA7-F60B605C5B8F}" type="parTrans" cxnId="{69EAA292-FF06-4FEE-8B82-29F8834A79CE}">
      <dgm:prSet/>
      <dgm:spPr/>
      <dgm:t>
        <a:bodyPr/>
        <a:lstStyle/>
        <a:p>
          <a:endParaRPr lang="zh-TW" altLang="en-US"/>
        </a:p>
      </dgm:t>
    </dgm:pt>
    <dgm:pt modelId="{F7F20EB8-642B-4E57-B243-39930829DE2B}" type="sibTrans" cxnId="{69EAA292-FF06-4FEE-8B82-29F8834A79CE}">
      <dgm:prSet/>
      <dgm:spPr/>
      <dgm:t>
        <a:bodyPr/>
        <a:lstStyle/>
        <a:p>
          <a:endParaRPr lang="zh-TW" altLang="en-US"/>
        </a:p>
      </dgm:t>
    </dgm:pt>
    <dgm:pt modelId="{BB38826E-0371-43FE-840F-1662C7F9C0D1}">
      <dgm:prSet phldrT="[文字]" custT="1"/>
      <dgm:spPr/>
      <dgm:t>
        <a:bodyPr/>
        <a:lstStyle/>
        <a:p>
          <a:endParaRPr lang="zh-TW" altLang="en-US" sz="4000" baseline="0" dirty="0">
            <a:ea typeface="標楷體" panose="03000509000000000000" pitchFamily="65" charset="-120"/>
          </a:endParaRPr>
        </a:p>
      </dgm:t>
    </dgm:pt>
    <dgm:pt modelId="{B6F95071-7E39-4CDA-9F72-922DA9926D0F}" type="parTrans" cxnId="{CEA30C34-7974-4926-9C0D-5E9137171EF0}">
      <dgm:prSet/>
      <dgm:spPr/>
      <dgm:t>
        <a:bodyPr/>
        <a:lstStyle/>
        <a:p>
          <a:endParaRPr lang="zh-TW" altLang="en-US"/>
        </a:p>
      </dgm:t>
    </dgm:pt>
    <dgm:pt modelId="{D70AA9A4-C76E-44C4-9960-0CC7516E79E2}" type="sibTrans" cxnId="{CEA30C34-7974-4926-9C0D-5E9137171EF0}">
      <dgm:prSet/>
      <dgm:spPr/>
      <dgm:t>
        <a:bodyPr/>
        <a:lstStyle/>
        <a:p>
          <a:endParaRPr lang="zh-TW" altLang="en-US"/>
        </a:p>
      </dgm:t>
    </dgm:pt>
    <dgm:pt modelId="{FAE9D1D8-0B02-4D1C-B3CE-6C390A4EDE56}">
      <dgm:prSet phldrT="[文字]" custT="1"/>
      <dgm:spPr/>
      <dgm:t>
        <a:bodyPr/>
        <a:lstStyle/>
        <a:p>
          <a:endParaRPr lang="zh-TW" altLang="en-US" sz="4000" baseline="0" dirty="0">
            <a:ea typeface="標楷體" panose="03000509000000000000" pitchFamily="65" charset="-120"/>
          </a:endParaRPr>
        </a:p>
      </dgm:t>
    </dgm:pt>
    <dgm:pt modelId="{CAED61AE-7848-4239-A863-7EEEC6420E95}" type="parTrans" cxnId="{1E14D036-7516-4548-B42C-40BE63306D50}">
      <dgm:prSet/>
      <dgm:spPr/>
      <dgm:t>
        <a:bodyPr/>
        <a:lstStyle/>
        <a:p>
          <a:endParaRPr lang="zh-TW" altLang="en-US"/>
        </a:p>
      </dgm:t>
    </dgm:pt>
    <dgm:pt modelId="{98ECCEB8-9510-4E2B-BB87-BFE62C9D0C81}" type="sibTrans" cxnId="{1E14D036-7516-4548-B42C-40BE63306D50}">
      <dgm:prSet/>
      <dgm:spPr/>
      <dgm:t>
        <a:bodyPr/>
        <a:lstStyle/>
        <a:p>
          <a:endParaRPr lang="zh-TW" altLang="en-US"/>
        </a:p>
      </dgm:t>
    </dgm:pt>
    <dgm:pt modelId="{7576EA0F-94CF-4ACC-BAFD-DBED12839744}" type="pres">
      <dgm:prSet presAssocID="{049FE69B-C7E4-484C-9504-0B8EB10C4C83}" presName="linear" presStyleCnt="0">
        <dgm:presLayoutVars>
          <dgm:dir/>
          <dgm:animLvl val="lvl"/>
          <dgm:resizeHandles val="exact"/>
        </dgm:presLayoutVars>
      </dgm:prSet>
      <dgm:spPr/>
    </dgm:pt>
    <dgm:pt modelId="{C6935472-0E57-4E1F-9C99-3DDFAC53CA66}" type="pres">
      <dgm:prSet presAssocID="{AD205105-AA3F-4F68-83C3-0DA3FB8E1EAD}" presName="parentLin" presStyleCnt="0"/>
      <dgm:spPr/>
    </dgm:pt>
    <dgm:pt modelId="{E5D896CC-21DF-4742-906F-5572C83ABF39}" type="pres">
      <dgm:prSet presAssocID="{AD205105-AA3F-4F68-83C3-0DA3FB8E1EAD}" presName="parentLeftMargin" presStyleLbl="node1" presStyleIdx="0" presStyleCnt="4"/>
      <dgm:spPr/>
    </dgm:pt>
    <dgm:pt modelId="{68D40C62-83DB-4415-9226-A16AD3E616E2}" type="pres">
      <dgm:prSet presAssocID="{AD205105-AA3F-4F68-83C3-0DA3FB8E1EAD}" presName="parentText" presStyleLbl="node1" presStyleIdx="0" presStyleCnt="4">
        <dgm:presLayoutVars>
          <dgm:chMax val="0"/>
          <dgm:bulletEnabled val="1"/>
        </dgm:presLayoutVars>
      </dgm:prSet>
      <dgm:spPr/>
      <dgm:t>
        <a:bodyPr/>
        <a:lstStyle/>
        <a:p>
          <a:endParaRPr lang="zh-TW" altLang="en-US"/>
        </a:p>
      </dgm:t>
    </dgm:pt>
    <dgm:pt modelId="{193E1A19-4CDE-4FAB-9AF7-BA64BC202A0D}" type="pres">
      <dgm:prSet presAssocID="{AD205105-AA3F-4F68-83C3-0DA3FB8E1EAD}" presName="negativeSpace" presStyleCnt="0"/>
      <dgm:spPr/>
    </dgm:pt>
    <dgm:pt modelId="{409FB07D-77F6-40D1-9239-B4ECD6676F56}" type="pres">
      <dgm:prSet presAssocID="{AD205105-AA3F-4F68-83C3-0DA3FB8E1EAD}" presName="childText" presStyleLbl="conFgAcc1" presStyleIdx="0" presStyleCnt="4">
        <dgm:presLayoutVars>
          <dgm:bulletEnabled val="1"/>
        </dgm:presLayoutVars>
      </dgm:prSet>
      <dgm:spPr/>
    </dgm:pt>
    <dgm:pt modelId="{7787F8CC-BDB4-4565-B931-D0ECA360D75F}" type="pres">
      <dgm:prSet presAssocID="{65385ED7-A836-4611-8EB5-573DD6D3A3F7}" presName="spaceBetweenRectangles" presStyleCnt="0"/>
      <dgm:spPr/>
    </dgm:pt>
    <dgm:pt modelId="{3AA104B8-3ABB-4E06-9AEF-5D2A3FAB772A}" type="pres">
      <dgm:prSet presAssocID="{E4A75EEB-FC79-422B-89BB-14E92C5C8CA9}" presName="parentLin" presStyleCnt="0"/>
      <dgm:spPr/>
    </dgm:pt>
    <dgm:pt modelId="{7F34727F-4823-40F8-91FB-A0087261CFE7}" type="pres">
      <dgm:prSet presAssocID="{E4A75EEB-FC79-422B-89BB-14E92C5C8CA9}" presName="parentLeftMargin" presStyleLbl="node1" presStyleIdx="0" presStyleCnt="4"/>
      <dgm:spPr/>
    </dgm:pt>
    <dgm:pt modelId="{D3763EEA-666B-46D6-894C-A968AFF49A78}" type="pres">
      <dgm:prSet presAssocID="{E4A75EEB-FC79-422B-89BB-14E92C5C8CA9}" presName="parentText" presStyleLbl="node1" presStyleIdx="1" presStyleCnt="4">
        <dgm:presLayoutVars>
          <dgm:chMax val="0"/>
          <dgm:bulletEnabled val="1"/>
        </dgm:presLayoutVars>
      </dgm:prSet>
      <dgm:spPr/>
    </dgm:pt>
    <dgm:pt modelId="{FEB29035-3F8A-4751-84B0-B3375B2E8B66}" type="pres">
      <dgm:prSet presAssocID="{E4A75EEB-FC79-422B-89BB-14E92C5C8CA9}" presName="negativeSpace" presStyleCnt="0"/>
      <dgm:spPr/>
    </dgm:pt>
    <dgm:pt modelId="{11BC5828-2574-4E7D-906A-846C6BE268A6}" type="pres">
      <dgm:prSet presAssocID="{E4A75EEB-FC79-422B-89BB-14E92C5C8CA9}" presName="childText" presStyleLbl="conFgAcc1" presStyleIdx="1" presStyleCnt="4">
        <dgm:presLayoutVars>
          <dgm:bulletEnabled val="1"/>
        </dgm:presLayoutVars>
      </dgm:prSet>
      <dgm:spPr/>
    </dgm:pt>
    <dgm:pt modelId="{EC91CB39-FEE3-4915-878E-421FAA182956}" type="pres">
      <dgm:prSet presAssocID="{F7F20EB8-642B-4E57-B243-39930829DE2B}" presName="spaceBetweenRectangles" presStyleCnt="0"/>
      <dgm:spPr/>
    </dgm:pt>
    <dgm:pt modelId="{F5C313DA-7E91-4C69-85BD-EC1D331A3288}" type="pres">
      <dgm:prSet presAssocID="{FAE9D1D8-0B02-4D1C-B3CE-6C390A4EDE56}" presName="parentLin" presStyleCnt="0"/>
      <dgm:spPr/>
    </dgm:pt>
    <dgm:pt modelId="{8BA71FEF-F283-48A7-9A5C-EABF8088DB18}" type="pres">
      <dgm:prSet presAssocID="{FAE9D1D8-0B02-4D1C-B3CE-6C390A4EDE56}" presName="parentLeftMargin" presStyleLbl="node1" presStyleIdx="1" presStyleCnt="4"/>
      <dgm:spPr/>
    </dgm:pt>
    <dgm:pt modelId="{F2A85490-3723-463F-8FE2-89A0C79D7590}" type="pres">
      <dgm:prSet presAssocID="{FAE9D1D8-0B02-4D1C-B3CE-6C390A4EDE56}" presName="parentText" presStyleLbl="node1" presStyleIdx="2" presStyleCnt="4">
        <dgm:presLayoutVars>
          <dgm:chMax val="0"/>
          <dgm:bulletEnabled val="1"/>
        </dgm:presLayoutVars>
      </dgm:prSet>
      <dgm:spPr/>
      <dgm:t>
        <a:bodyPr/>
        <a:lstStyle/>
        <a:p>
          <a:endParaRPr lang="zh-TW" altLang="en-US"/>
        </a:p>
      </dgm:t>
    </dgm:pt>
    <dgm:pt modelId="{369EA3FD-2939-438A-A214-5533420CEB0C}" type="pres">
      <dgm:prSet presAssocID="{FAE9D1D8-0B02-4D1C-B3CE-6C390A4EDE56}" presName="negativeSpace" presStyleCnt="0"/>
      <dgm:spPr/>
    </dgm:pt>
    <dgm:pt modelId="{904F622B-0DA4-4E25-B013-9D6E488BB78A}" type="pres">
      <dgm:prSet presAssocID="{FAE9D1D8-0B02-4D1C-B3CE-6C390A4EDE56}" presName="childText" presStyleLbl="conFgAcc1" presStyleIdx="2" presStyleCnt="4">
        <dgm:presLayoutVars>
          <dgm:bulletEnabled val="1"/>
        </dgm:presLayoutVars>
      </dgm:prSet>
      <dgm:spPr/>
    </dgm:pt>
    <dgm:pt modelId="{A1A2CA69-DDAC-4937-9731-B43A0502FE72}" type="pres">
      <dgm:prSet presAssocID="{98ECCEB8-9510-4E2B-BB87-BFE62C9D0C81}" presName="spaceBetweenRectangles" presStyleCnt="0"/>
      <dgm:spPr/>
    </dgm:pt>
    <dgm:pt modelId="{A273AC44-708A-46CC-AD0E-613BE04F2C16}" type="pres">
      <dgm:prSet presAssocID="{BB38826E-0371-43FE-840F-1662C7F9C0D1}" presName="parentLin" presStyleCnt="0"/>
      <dgm:spPr/>
    </dgm:pt>
    <dgm:pt modelId="{5C2744A6-60DD-4A8E-9708-8879EE8976A3}" type="pres">
      <dgm:prSet presAssocID="{BB38826E-0371-43FE-840F-1662C7F9C0D1}" presName="parentLeftMargin" presStyleLbl="node1" presStyleIdx="2" presStyleCnt="4"/>
      <dgm:spPr/>
    </dgm:pt>
    <dgm:pt modelId="{4D800F27-9991-498B-816F-365CF15E3F65}" type="pres">
      <dgm:prSet presAssocID="{BB38826E-0371-43FE-840F-1662C7F9C0D1}" presName="parentText" presStyleLbl="node1" presStyleIdx="3" presStyleCnt="4">
        <dgm:presLayoutVars>
          <dgm:chMax val="0"/>
          <dgm:bulletEnabled val="1"/>
        </dgm:presLayoutVars>
      </dgm:prSet>
      <dgm:spPr/>
      <dgm:t>
        <a:bodyPr/>
        <a:lstStyle/>
        <a:p>
          <a:endParaRPr lang="zh-TW" altLang="en-US"/>
        </a:p>
      </dgm:t>
    </dgm:pt>
    <dgm:pt modelId="{AE8DCE36-9B37-4DC3-9324-742269DB4BF5}" type="pres">
      <dgm:prSet presAssocID="{BB38826E-0371-43FE-840F-1662C7F9C0D1}" presName="negativeSpace" presStyleCnt="0"/>
      <dgm:spPr/>
    </dgm:pt>
    <dgm:pt modelId="{37F18949-A00F-42FB-9CAA-82C4B3B30DBE}" type="pres">
      <dgm:prSet presAssocID="{BB38826E-0371-43FE-840F-1662C7F9C0D1}" presName="childText" presStyleLbl="conFgAcc1" presStyleIdx="3" presStyleCnt="4">
        <dgm:presLayoutVars>
          <dgm:bulletEnabled val="1"/>
        </dgm:presLayoutVars>
      </dgm:prSet>
      <dgm:spPr/>
    </dgm:pt>
  </dgm:ptLst>
  <dgm:cxnLst>
    <dgm:cxn modelId="{524D13B6-E494-4B5C-90FC-84519AD6BB0F}" type="presOf" srcId="{BB38826E-0371-43FE-840F-1662C7F9C0D1}" destId="{4D800F27-9991-498B-816F-365CF15E3F65}" srcOrd="1" destOrd="0" presId="urn:microsoft.com/office/officeart/2005/8/layout/list1"/>
    <dgm:cxn modelId="{B572DE0C-3A2C-41E3-BEAB-A59ED28B1C7E}" type="presOf" srcId="{AD205105-AA3F-4F68-83C3-0DA3FB8E1EAD}" destId="{E5D896CC-21DF-4742-906F-5572C83ABF39}" srcOrd="0" destOrd="0" presId="urn:microsoft.com/office/officeart/2005/8/layout/list1"/>
    <dgm:cxn modelId="{0555E567-1045-47C4-AA8B-6E9C41B2841A}" type="presOf" srcId="{FAE9D1D8-0B02-4D1C-B3CE-6C390A4EDE56}" destId="{F2A85490-3723-463F-8FE2-89A0C79D7590}" srcOrd="1" destOrd="0" presId="urn:microsoft.com/office/officeart/2005/8/layout/list1"/>
    <dgm:cxn modelId="{F704881F-EAA4-4D56-B3C1-77FE83134D33}" type="presOf" srcId="{049FE69B-C7E4-484C-9504-0B8EB10C4C83}" destId="{7576EA0F-94CF-4ACC-BAFD-DBED12839744}" srcOrd="0" destOrd="0" presId="urn:microsoft.com/office/officeart/2005/8/layout/list1"/>
    <dgm:cxn modelId="{6A26A8C1-88AE-44F5-8D0E-E493AC4BD660}" type="presOf" srcId="{BB38826E-0371-43FE-840F-1662C7F9C0D1}" destId="{5C2744A6-60DD-4A8E-9708-8879EE8976A3}" srcOrd="0" destOrd="0" presId="urn:microsoft.com/office/officeart/2005/8/layout/list1"/>
    <dgm:cxn modelId="{63EA6A11-2ED2-4D9F-9394-120F5FD64E7E}" type="presOf" srcId="{E4A75EEB-FC79-422B-89BB-14E92C5C8CA9}" destId="{7F34727F-4823-40F8-91FB-A0087261CFE7}" srcOrd="0" destOrd="0" presId="urn:microsoft.com/office/officeart/2005/8/layout/list1"/>
    <dgm:cxn modelId="{B70C2512-E632-41DB-A469-217E2D1510FA}" srcId="{049FE69B-C7E4-484C-9504-0B8EB10C4C83}" destId="{AD205105-AA3F-4F68-83C3-0DA3FB8E1EAD}" srcOrd="0" destOrd="0" parTransId="{77E87BBE-4F08-45A9-819F-5A5966134752}" sibTransId="{65385ED7-A836-4611-8EB5-573DD6D3A3F7}"/>
    <dgm:cxn modelId="{1619C404-0344-4E74-A404-A6F8B173225F}" type="presOf" srcId="{E4A75EEB-FC79-422B-89BB-14E92C5C8CA9}" destId="{D3763EEA-666B-46D6-894C-A968AFF49A78}" srcOrd="1" destOrd="0" presId="urn:microsoft.com/office/officeart/2005/8/layout/list1"/>
    <dgm:cxn modelId="{CEA30C34-7974-4926-9C0D-5E9137171EF0}" srcId="{049FE69B-C7E4-484C-9504-0B8EB10C4C83}" destId="{BB38826E-0371-43FE-840F-1662C7F9C0D1}" srcOrd="3" destOrd="0" parTransId="{B6F95071-7E39-4CDA-9F72-922DA9926D0F}" sibTransId="{D70AA9A4-C76E-44C4-9960-0CC7516E79E2}"/>
    <dgm:cxn modelId="{69EAA292-FF06-4FEE-8B82-29F8834A79CE}" srcId="{049FE69B-C7E4-484C-9504-0B8EB10C4C83}" destId="{E4A75EEB-FC79-422B-89BB-14E92C5C8CA9}" srcOrd="1" destOrd="0" parTransId="{D1A9D71A-205B-47D5-8CA7-F60B605C5B8F}" sibTransId="{F7F20EB8-642B-4E57-B243-39930829DE2B}"/>
    <dgm:cxn modelId="{1E14D036-7516-4548-B42C-40BE63306D50}" srcId="{049FE69B-C7E4-484C-9504-0B8EB10C4C83}" destId="{FAE9D1D8-0B02-4D1C-B3CE-6C390A4EDE56}" srcOrd="2" destOrd="0" parTransId="{CAED61AE-7848-4239-A863-7EEEC6420E95}" sibTransId="{98ECCEB8-9510-4E2B-BB87-BFE62C9D0C81}"/>
    <dgm:cxn modelId="{804FC610-522D-4174-98BD-B43B8270B5E2}" type="presOf" srcId="{AD205105-AA3F-4F68-83C3-0DA3FB8E1EAD}" destId="{68D40C62-83DB-4415-9226-A16AD3E616E2}" srcOrd="1" destOrd="0" presId="urn:microsoft.com/office/officeart/2005/8/layout/list1"/>
    <dgm:cxn modelId="{EAA86CA4-923B-4517-93D2-6FF60C1C64AD}" type="presOf" srcId="{FAE9D1D8-0B02-4D1C-B3CE-6C390A4EDE56}" destId="{8BA71FEF-F283-48A7-9A5C-EABF8088DB18}" srcOrd="0" destOrd="0" presId="urn:microsoft.com/office/officeart/2005/8/layout/list1"/>
    <dgm:cxn modelId="{54E09CCF-5EB9-4690-8422-E4845B1CD2AF}" type="presParOf" srcId="{7576EA0F-94CF-4ACC-BAFD-DBED12839744}" destId="{C6935472-0E57-4E1F-9C99-3DDFAC53CA66}" srcOrd="0" destOrd="0" presId="urn:microsoft.com/office/officeart/2005/8/layout/list1"/>
    <dgm:cxn modelId="{33AA3B72-32E6-402F-AC5A-90C417F8257E}" type="presParOf" srcId="{C6935472-0E57-4E1F-9C99-3DDFAC53CA66}" destId="{E5D896CC-21DF-4742-906F-5572C83ABF39}" srcOrd="0" destOrd="0" presId="urn:microsoft.com/office/officeart/2005/8/layout/list1"/>
    <dgm:cxn modelId="{5CE16368-84A9-41CC-85B3-DE40037EDF88}" type="presParOf" srcId="{C6935472-0E57-4E1F-9C99-3DDFAC53CA66}" destId="{68D40C62-83DB-4415-9226-A16AD3E616E2}" srcOrd="1" destOrd="0" presId="urn:microsoft.com/office/officeart/2005/8/layout/list1"/>
    <dgm:cxn modelId="{F96D2378-9590-4FBF-A4E6-86866D0BF2DD}" type="presParOf" srcId="{7576EA0F-94CF-4ACC-BAFD-DBED12839744}" destId="{193E1A19-4CDE-4FAB-9AF7-BA64BC202A0D}" srcOrd="1" destOrd="0" presId="urn:microsoft.com/office/officeart/2005/8/layout/list1"/>
    <dgm:cxn modelId="{E48B532F-C855-4791-B9B2-1C64B9B114C1}" type="presParOf" srcId="{7576EA0F-94CF-4ACC-BAFD-DBED12839744}" destId="{409FB07D-77F6-40D1-9239-B4ECD6676F56}" srcOrd="2" destOrd="0" presId="urn:microsoft.com/office/officeart/2005/8/layout/list1"/>
    <dgm:cxn modelId="{C1EAD129-777A-4A80-8353-6B004AD8905B}" type="presParOf" srcId="{7576EA0F-94CF-4ACC-BAFD-DBED12839744}" destId="{7787F8CC-BDB4-4565-B931-D0ECA360D75F}" srcOrd="3" destOrd="0" presId="urn:microsoft.com/office/officeart/2005/8/layout/list1"/>
    <dgm:cxn modelId="{00761F05-63F2-4390-8364-2588FBAE648A}" type="presParOf" srcId="{7576EA0F-94CF-4ACC-BAFD-DBED12839744}" destId="{3AA104B8-3ABB-4E06-9AEF-5D2A3FAB772A}" srcOrd="4" destOrd="0" presId="urn:microsoft.com/office/officeart/2005/8/layout/list1"/>
    <dgm:cxn modelId="{F09C006A-1729-4B29-99C0-AA4D3FF771D8}" type="presParOf" srcId="{3AA104B8-3ABB-4E06-9AEF-5D2A3FAB772A}" destId="{7F34727F-4823-40F8-91FB-A0087261CFE7}" srcOrd="0" destOrd="0" presId="urn:microsoft.com/office/officeart/2005/8/layout/list1"/>
    <dgm:cxn modelId="{4ACE4562-B1E0-41E7-8E66-F434D4249EE8}" type="presParOf" srcId="{3AA104B8-3ABB-4E06-9AEF-5D2A3FAB772A}" destId="{D3763EEA-666B-46D6-894C-A968AFF49A78}" srcOrd="1" destOrd="0" presId="urn:microsoft.com/office/officeart/2005/8/layout/list1"/>
    <dgm:cxn modelId="{6714ED0C-76B9-45DD-ACCC-1499FF3806E9}" type="presParOf" srcId="{7576EA0F-94CF-4ACC-BAFD-DBED12839744}" destId="{FEB29035-3F8A-4751-84B0-B3375B2E8B66}" srcOrd="5" destOrd="0" presId="urn:microsoft.com/office/officeart/2005/8/layout/list1"/>
    <dgm:cxn modelId="{CBFF66A4-A03F-421C-9B93-F1B0FF9DA1E4}" type="presParOf" srcId="{7576EA0F-94CF-4ACC-BAFD-DBED12839744}" destId="{11BC5828-2574-4E7D-906A-846C6BE268A6}" srcOrd="6" destOrd="0" presId="urn:microsoft.com/office/officeart/2005/8/layout/list1"/>
    <dgm:cxn modelId="{F2CA3524-CB35-4DE8-B99B-6F373A029583}" type="presParOf" srcId="{7576EA0F-94CF-4ACC-BAFD-DBED12839744}" destId="{EC91CB39-FEE3-4915-878E-421FAA182956}" srcOrd="7" destOrd="0" presId="urn:microsoft.com/office/officeart/2005/8/layout/list1"/>
    <dgm:cxn modelId="{2ECBBA93-A803-42B5-91CE-37935E3D97C5}" type="presParOf" srcId="{7576EA0F-94CF-4ACC-BAFD-DBED12839744}" destId="{F5C313DA-7E91-4C69-85BD-EC1D331A3288}" srcOrd="8" destOrd="0" presId="urn:microsoft.com/office/officeart/2005/8/layout/list1"/>
    <dgm:cxn modelId="{249FF21C-FE16-4EB8-A16A-9F5816F1CA7C}" type="presParOf" srcId="{F5C313DA-7E91-4C69-85BD-EC1D331A3288}" destId="{8BA71FEF-F283-48A7-9A5C-EABF8088DB18}" srcOrd="0" destOrd="0" presId="urn:microsoft.com/office/officeart/2005/8/layout/list1"/>
    <dgm:cxn modelId="{CEB3BE94-DB0E-437B-94A1-0726C9591B26}" type="presParOf" srcId="{F5C313DA-7E91-4C69-85BD-EC1D331A3288}" destId="{F2A85490-3723-463F-8FE2-89A0C79D7590}" srcOrd="1" destOrd="0" presId="urn:microsoft.com/office/officeart/2005/8/layout/list1"/>
    <dgm:cxn modelId="{92FDABBF-26BB-4168-9465-0DBC654F13FC}" type="presParOf" srcId="{7576EA0F-94CF-4ACC-BAFD-DBED12839744}" destId="{369EA3FD-2939-438A-A214-5533420CEB0C}" srcOrd="9" destOrd="0" presId="urn:microsoft.com/office/officeart/2005/8/layout/list1"/>
    <dgm:cxn modelId="{16BFE82E-BE8E-452D-8834-E0DEF292295F}" type="presParOf" srcId="{7576EA0F-94CF-4ACC-BAFD-DBED12839744}" destId="{904F622B-0DA4-4E25-B013-9D6E488BB78A}" srcOrd="10" destOrd="0" presId="urn:microsoft.com/office/officeart/2005/8/layout/list1"/>
    <dgm:cxn modelId="{063F3BF1-0F1D-432C-911F-49EC87E44642}" type="presParOf" srcId="{7576EA0F-94CF-4ACC-BAFD-DBED12839744}" destId="{A1A2CA69-DDAC-4937-9731-B43A0502FE72}" srcOrd="11" destOrd="0" presId="urn:microsoft.com/office/officeart/2005/8/layout/list1"/>
    <dgm:cxn modelId="{537045C3-5E27-4D9E-9260-FC9901E7E3BE}" type="presParOf" srcId="{7576EA0F-94CF-4ACC-BAFD-DBED12839744}" destId="{A273AC44-708A-46CC-AD0E-613BE04F2C16}" srcOrd="12" destOrd="0" presId="urn:microsoft.com/office/officeart/2005/8/layout/list1"/>
    <dgm:cxn modelId="{C38378F4-9C55-4965-91F1-30EED83A8C7C}" type="presParOf" srcId="{A273AC44-708A-46CC-AD0E-613BE04F2C16}" destId="{5C2744A6-60DD-4A8E-9708-8879EE8976A3}" srcOrd="0" destOrd="0" presId="urn:microsoft.com/office/officeart/2005/8/layout/list1"/>
    <dgm:cxn modelId="{09DF17E2-E986-41DF-BD37-6EAEF0E1775B}" type="presParOf" srcId="{A273AC44-708A-46CC-AD0E-613BE04F2C16}" destId="{4D800F27-9991-498B-816F-365CF15E3F65}" srcOrd="1" destOrd="0" presId="urn:microsoft.com/office/officeart/2005/8/layout/list1"/>
    <dgm:cxn modelId="{969E064A-69D1-46A8-B004-B625E6F55EC0}" type="presParOf" srcId="{7576EA0F-94CF-4ACC-BAFD-DBED12839744}" destId="{AE8DCE36-9B37-4DC3-9324-742269DB4BF5}" srcOrd="13" destOrd="0" presId="urn:microsoft.com/office/officeart/2005/8/layout/list1"/>
    <dgm:cxn modelId="{E8F3962F-ABC6-4C65-9217-3E9F2ADED664}" type="presParOf" srcId="{7576EA0F-94CF-4ACC-BAFD-DBED12839744}" destId="{37F18949-A00F-42FB-9CAA-82C4B3B30D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DBD7F0-38C8-4136-B392-DB490CC16EB3}"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zh-TW" altLang="en-US"/>
        </a:p>
      </dgm:t>
    </dgm:pt>
    <dgm:pt modelId="{7557FBA5-17D7-449C-A2CD-38C168F16D55}">
      <dgm:prSet phldrT="[文字]" custT="1"/>
      <dgm:spPr/>
      <dgm:t>
        <a:bodyPr/>
        <a:lstStyle/>
        <a:p>
          <a:r>
            <a:rPr lang="en-US" altLang="zh-TW" sz="2800" b="1" dirty="0" smtClean="0">
              <a:solidFill>
                <a:srgbClr val="000000"/>
              </a:solidFill>
              <a:latin typeface="arial" panose="020B0604020202020204" pitchFamily="34" charset="0"/>
            </a:rPr>
            <a:t>Effect of rinsing with mouthwashes after brushing with a fluoridated toothpaste on salivary fluoride concentration</a:t>
          </a:r>
          <a:endParaRPr lang="zh-TW" altLang="en-US" sz="2800" dirty="0"/>
        </a:p>
      </dgm:t>
    </dgm:pt>
    <dgm:pt modelId="{ACD5AB0B-A432-4B7B-B3CA-92767461D774}" type="parTrans" cxnId="{C5101821-8029-4B91-AB94-19870D48D791}">
      <dgm:prSet/>
      <dgm:spPr/>
      <dgm:t>
        <a:bodyPr/>
        <a:lstStyle/>
        <a:p>
          <a:endParaRPr lang="zh-TW" altLang="en-US"/>
        </a:p>
      </dgm:t>
    </dgm:pt>
    <dgm:pt modelId="{4BCDD2F2-81E9-425A-A7AA-FBBB028E2406}" type="sibTrans" cxnId="{C5101821-8029-4B91-AB94-19870D48D791}">
      <dgm:prSet/>
      <dgm:spPr/>
      <dgm:t>
        <a:bodyPr/>
        <a:lstStyle/>
        <a:p>
          <a:endParaRPr lang="zh-TW" altLang="en-US"/>
        </a:p>
      </dgm:t>
    </dgm:pt>
    <dgm:pt modelId="{F53BF8B9-8D55-417A-9C4B-5817B6E9FA86}" type="asst">
      <dgm:prSet phldrT="[文字]"/>
      <dgm:spPr/>
      <dgm:t>
        <a:bodyPr/>
        <a:lstStyle/>
        <a:p>
          <a:r>
            <a:rPr lang="en-US" b="0" i="0" dirty="0" smtClean="0"/>
            <a:t>brushing for 1 min with 1 g of 1,450 </a:t>
          </a:r>
          <a:r>
            <a:rPr lang="en-US" b="0" i="0" dirty="0" err="1" smtClean="0"/>
            <a:t>microg</a:t>
          </a:r>
          <a:r>
            <a:rPr lang="en-US" b="0" i="0" dirty="0" smtClean="0"/>
            <a:t> F/g </a:t>
          </a:r>
          <a:r>
            <a:rPr lang="en-US" b="0" i="0" dirty="0" err="1" smtClean="0"/>
            <a:t>NaF</a:t>
          </a:r>
          <a:r>
            <a:rPr lang="en-US" b="0" i="0" dirty="0" smtClean="0"/>
            <a:t> toothpaste</a:t>
          </a:r>
          <a:endParaRPr lang="zh-TW" altLang="en-US" dirty="0"/>
        </a:p>
      </dgm:t>
    </dgm:pt>
    <dgm:pt modelId="{43694B36-135E-4FB2-97A7-D9C033657F78}" type="parTrans" cxnId="{18D900E9-1FC8-47E7-9874-6E78CB0A1911}">
      <dgm:prSet/>
      <dgm:spPr/>
      <dgm:t>
        <a:bodyPr/>
        <a:lstStyle/>
        <a:p>
          <a:endParaRPr lang="zh-TW" altLang="en-US"/>
        </a:p>
      </dgm:t>
    </dgm:pt>
    <dgm:pt modelId="{A9285320-0E98-41C9-9C5C-E542461E5D8C}" type="sibTrans" cxnId="{18D900E9-1FC8-47E7-9874-6E78CB0A1911}">
      <dgm:prSet/>
      <dgm:spPr/>
      <dgm:t>
        <a:bodyPr/>
        <a:lstStyle/>
        <a:p>
          <a:endParaRPr lang="zh-TW" altLang="en-US"/>
        </a:p>
      </dgm:t>
    </dgm:pt>
    <dgm:pt modelId="{9A7367BC-F09D-4DC2-B673-50A8D3E74876}">
      <dgm:prSet phldrT="[文字]"/>
      <dgm:spPr/>
      <dgm:t>
        <a:bodyPr/>
        <a:lstStyle/>
        <a:p>
          <a:r>
            <a:rPr lang="en-US" b="0" i="0" dirty="0" smtClean="0"/>
            <a:t>A: rinsing for 5 s with 10 ml water;</a:t>
          </a:r>
          <a:endParaRPr lang="zh-TW" altLang="en-US" dirty="0"/>
        </a:p>
      </dgm:t>
    </dgm:pt>
    <dgm:pt modelId="{FAE95DA9-672F-4356-A3B9-077E0D7ACC79}" type="parTrans" cxnId="{9FCA34B8-B3D1-4F7F-BC9A-4B1336DC5026}">
      <dgm:prSet/>
      <dgm:spPr/>
      <dgm:t>
        <a:bodyPr/>
        <a:lstStyle/>
        <a:p>
          <a:endParaRPr lang="zh-TW" altLang="en-US"/>
        </a:p>
      </dgm:t>
    </dgm:pt>
    <dgm:pt modelId="{3207D527-F06B-4694-BE83-1324BD447A64}" type="sibTrans" cxnId="{9FCA34B8-B3D1-4F7F-BC9A-4B1336DC5026}">
      <dgm:prSet/>
      <dgm:spPr/>
      <dgm:t>
        <a:bodyPr/>
        <a:lstStyle/>
        <a:p>
          <a:endParaRPr lang="zh-TW" altLang="en-US"/>
        </a:p>
      </dgm:t>
    </dgm:pt>
    <dgm:pt modelId="{20BB2CAF-64D7-4786-98DF-8CEAF1814EAB}">
      <dgm:prSet phldrT="[文字]"/>
      <dgm:spPr/>
      <dgm:t>
        <a:bodyPr/>
        <a:lstStyle/>
        <a:p>
          <a:r>
            <a:rPr lang="en-US" b="0" i="0" dirty="0" smtClean="0"/>
            <a:t>B: rinsing for 30 s with 20 ml of 100 mg F/l </a:t>
          </a:r>
          <a:r>
            <a:rPr lang="en-US" b="0" i="0" dirty="0" err="1" smtClean="0"/>
            <a:t>NaF</a:t>
          </a:r>
          <a:r>
            <a:rPr lang="en-US" b="0" i="0" dirty="0" smtClean="0"/>
            <a:t> mouthwash</a:t>
          </a:r>
          <a:endParaRPr lang="zh-TW" altLang="en-US" dirty="0"/>
        </a:p>
      </dgm:t>
    </dgm:pt>
    <dgm:pt modelId="{C6134ADD-6B73-4FF9-9F96-1E054004754E}" type="parTrans" cxnId="{6F2EE234-20B5-4CAF-9F50-DFD5BBBFB620}">
      <dgm:prSet/>
      <dgm:spPr/>
      <dgm:t>
        <a:bodyPr/>
        <a:lstStyle/>
        <a:p>
          <a:endParaRPr lang="zh-TW" altLang="en-US"/>
        </a:p>
      </dgm:t>
    </dgm:pt>
    <dgm:pt modelId="{CBBE17E0-C1CC-4946-8330-3F608A9C969F}" type="sibTrans" cxnId="{6F2EE234-20B5-4CAF-9F50-DFD5BBBFB620}">
      <dgm:prSet/>
      <dgm:spPr/>
      <dgm:t>
        <a:bodyPr/>
        <a:lstStyle/>
        <a:p>
          <a:endParaRPr lang="zh-TW" altLang="en-US"/>
        </a:p>
      </dgm:t>
    </dgm:pt>
    <dgm:pt modelId="{FB2BA840-BE12-4889-8A01-A91CCC66D70C}">
      <dgm:prSet phldrT="[文字]"/>
      <dgm:spPr/>
      <dgm:t>
        <a:bodyPr/>
        <a:lstStyle/>
        <a:p>
          <a:r>
            <a:rPr lang="en-US" b="0" i="0" dirty="0" smtClean="0"/>
            <a:t>C: rinsing for 30 s with a non-fluoridated mouthwash</a:t>
          </a:r>
          <a:endParaRPr lang="zh-TW" altLang="en-US" dirty="0"/>
        </a:p>
      </dgm:t>
    </dgm:pt>
    <dgm:pt modelId="{C7AC3B59-1AD1-47DC-8DE6-78C1BC6F2D1B}" type="parTrans" cxnId="{21356F2E-7043-4422-9CB7-536F07497C3C}">
      <dgm:prSet/>
      <dgm:spPr/>
      <dgm:t>
        <a:bodyPr/>
        <a:lstStyle/>
        <a:p>
          <a:endParaRPr lang="zh-TW" altLang="en-US"/>
        </a:p>
      </dgm:t>
    </dgm:pt>
    <dgm:pt modelId="{04867BCD-027F-4FA5-8901-B1A211A4C900}" type="sibTrans" cxnId="{21356F2E-7043-4422-9CB7-536F07497C3C}">
      <dgm:prSet/>
      <dgm:spPr/>
      <dgm:t>
        <a:bodyPr/>
        <a:lstStyle/>
        <a:p>
          <a:endParaRPr lang="zh-TW" altLang="en-US"/>
        </a:p>
      </dgm:t>
    </dgm:pt>
    <dgm:pt modelId="{0A5BE6BC-2EC4-40F0-9E0B-2104284C8112}" type="pres">
      <dgm:prSet presAssocID="{7FDBD7F0-38C8-4136-B392-DB490CC16EB3}" presName="hierChild1" presStyleCnt="0">
        <dgm:presLayoutVars>
          <dgm:orgChart val="1"/>
          <dgm:chPref val="1"/>
          <dgm:dir/>
          <dgm:animOne val="branch"/>
          <dgm:animLvl val="lvl"/>
          <dgm:resizeHandles/>
        </dgm:presLayoutVars>
      </dgm:prSet>
      <dgm:spPr/>
      <dgm:t>
        <a:bodyPr/>
        <a:lstStyle/>
        <a:p>
          <a:endParaRPr lang="zh-TW" altLang="en-US"/>
        </a:p>
      </dgm:t>
    </dgm:pt>
    <dgm:pt modelId="{06F2A630-93A0-441B-A29D-1698097D2233}" type="pres">
      <dgm:prSet presAssocID="{7557FBA5-17D7-449C-A2CD-38C168F16D55}" presName="hierRoot1" presStyleCnt="0">
        <dgm:presLayoutVars>
          <dgm:hierBranch val="init"/>
        </dgm:presLayoutVars>
      </dgm:prSet>
      <dgm:spPr/>
    </dgm:pt>
    <dgm:pt modelId="{DA793555-40AC-45CA-AAAF-252EE8043238}" type="pres">
      <dgm:prSet presAssocID="{7557FBA5-17D7-449C-A2CD-38C168F16D55}" presName="rootComposite1" presStyleCnt="0"/>
      <dgm:spPr/>
    </dgm:pt>
    <dgm:pt modelId="{D56454DF-20E3-4C94-A86B-C983D4A7FD8D}" type="pres">
      <dgm:prSet presAssocID="{7557FBA5-17D7-449C-A2CD-38C168F16D55}" presName="rootText1" presStyleLbl="node0" presStyleIdx="0" presStyleCnt="1" custScaleX="261935" custScaleY="271599">
        <dgm:presLayoutVars>
          <dgm:chPref val="3"/>
        </dgm:presLayoutVars>
      </dgm:prSet>
      <dgm:spPr/>
      <dgm:t>
        <a:bodyPr/>
        <a:lstStyle/>
        <a:p>
          <a:endParaRPr lang="zh-TW" altLang="en-US"/>
        </a:p>
      </dgm:t>
    </dgm:pt>
    <dgm:pt modelId="{FCFF9F12-C585-4F56-83BD-81C09DCF8FD4}" type="pres">
      <dgm:prSet presAssocID="{7557FBA5-17D7-449C-A2CD-38C168F16D55}" presName="rootConnector1" presStyleLbl="node1" presStyleIdx="0" presStyleCnt="0"/>
      <dgm:spPr/>
      <dgm:t>
        <a:bodyPr/>
        <a:lstStyle/>
        <a:p>
          <a:endParaRPr lang="zh-TW" altLang="en-US"/>
        </a:p>
      </dgm:t>
    </dgm:pt>
    <dgm:pt modelId="{66FBC10F-4EDA-43B5-AA19-33CA5B03BCAE}" type="pres">
      <dgm:prSet presAssocID="{7557FBA5-17D7-449C-A2CD-38C168F16D55}" presName="hierChild2" presStyleCnt="0"/>
      <dgm:spPr/>
    </dgm:pt>
    <dgm:pt modelId="{9B76DB68-42E9-4318-8C39-589A795E4E66}" type="pres">
      <dgm:prSet presAssocID="{FAE95DA9-672F-4356-A3B9-077E0D7ACC79}" presName="Name37" presStyleLbl="parChTrans1D2" presStyleIdx="0" presStyleCnt="4"/>
      <dgm:spPr/>
      <dgm:t>
        <a:bodyPr/>
        <a:lstStyle/>
        <a:p>
          <a:endParaRPr lang="zh-TW" altLang="en-US"/>
        </a:p>
      </dgm:t>
    </dgm:pt>
    <dgm:pt modelId="{4A683FB0-02D8-4619-AE15-9F889D7CB68D}" type="pres">
      <dgm:prSet presAssocID="{9A7367BC-F09D-4DC2-B673-50A8D3E74876}" presName="hierRoot2" presStyleCnt="0">
        <dgm:presLayoutVars>
          <dgm:hierBranch val="init"/>
        </dgm:presLayoutVars>
      </dgm:prSet>
      <dgm:spPr/>
    </dgm:pt>
    <dgm:pt modelId="{154522DC-5854-4A99-8367-12534037F81C}" type="pres">
      <dgm:prSet presAssocID="{9A7367BC-F09D-4DC2-B673-50A8D3E74876}" presName="rootComposite" presStyleCnt="0"/>
      <dgm:spPr/>
    </dgm:pt>
    <dgm:pt modelId="{9900F82D-6809-4DC9-B3C9-B431CA0C5A3F}" type="pres">
      <dgm:prSet presAssocID="{9A7367BC-F09D-4DC2-B673-50A8D3E74876}" presName="rootText" presStyleLbl="node2" presStyleIdx="0" presStyleCnt="3">
        <dgm:presLayoutVars>
          <dgm:chPref val="3"/>
        </dgm:presLayoutVars>
      </dgm:prSet>
      <dgm:spPr/>
      <dgm:t>
        <a:bodyPr/>
        <a:lstStyle/>
        <a:p>
          <a:endParaRPr lang="zh-TW" altLang="en-US"/>
        </a:p>
      </dgm:t>
    </dgm:pt>
    <dgm:pt modelId="{6E8A5A36-50B8-41DC-BFD1-6DF1CC4B9F25}" type="pres">
      <dgm:prSet presAssocID="{9A7367BC-F09D-4DC2-B673-50A8D3E74876}" presName="rootConnector" presStyleLbl="node2" presStyleIdx="0" presStyleCnt="3"/>
      <dgm:spPr/>
      <dgm:t>
        <a:bodyPr/>
        <a:lstStyle/>
        <a:p>
          <a:endParaRPr lang="zh-TW" altLang="en-US"/>
        </a:p>
      </dgm:t>
    </dgm:pt>
    <dgm:pt modelId="{CEE855B7-5C53-4838-A22C-EF48BFAF8CC9}" type="pres">
      <dgm:prSet presAssocID="{9A7367BC-F09D-4DC2-B673-50A8D3E74876}" presName="hierChild4" presStyleCnt="0"/>
      <dgm:spPr/>
    </dgm:pt>
    <dgm:pt modelId="{C8C9FABB-5BE8-4A24-8987-0FBF4C820EED}" type="pres">
      <dgm:prSet presAssocID="{9A7367BC-F09D-4DC2-B673-50A8D3E74876}" presName="hierChild5" presStyleCnt="0"/>
      <dgm:spPr/>
    </dgm:pt>
    <dgm:pt modelId="{90B3B2C4-DBCC-4752-B8BC-4B4D9547D1B7}" type="pres">
      <dgm:prSet presAssocID="{C6134ADD-6B73-4FF9-9F96-1E054004754E}" presName="Name37" presStyleLbl="parChTrans1D2" presStyleIdx="1" presStyleCnt="4"/>
      <dgm:spPr/>
      <dgm:t>
        <a:bodyPr/>
        <a:lstStyle/>
        <a:p>
          <a:endParaRPr lang="zh-TW" altLang="en-US"/>
        </a:p>
      </dgm:t>
    </dgm:pt>
    <dgm:pt modelId="{D66A57C1-4867-4BB3-B6B8-72840D1891DB}" type="pres">
      <dgm:prSet presAssocID="{20BB2CAF-64D7-4786-98DF-8CEAF1814EAB}" presName="hierRoot2" presStyleCnt="0">
        <dgm:presLayoutVars>
          <dgm:hierBranch val="init"/>
        </dgm:presLayoutVars>
      </dgm:prSet>
      <dgm:spPr/>
    </dgm:pt>
    <dgm:pt modelId="{9D1F016C-A384-4B7F-B675-4EC8CF76D096}" type="pres">
      <dgm:prSet presAssocID="{20BB2CAF-64D7-4786-98DF-8CEAF1814EAB}" presName="rootComposite" presStyleCnt="0"/>
      <dgm:spPr/>
    </dgm:pt>
    <dgm:pt modelId="{89EDA82A-0B3D-4105-88B5-FB5047AC8FA0}" type="pres">
      <dgm:prSet presAssocID="{20BB2CAF-64D7-4786-98DF-8CEAF1814EAB}" presName="rootText" presStyleLbl="node2" presStyleIdx="1" presStyleCnt="3">
        <dgm:presLayoutVars>
          <dgm:chPref val="3"/>
        </dgm:presLayoutVars>
      </dgm:prSet>
      <dgm:spPr/>
      <dgm:t>
        <a:bodyPr/>
        <a:lstStyle/>
        <a:p>
          <a:endParaRPr lang="zh-TW" altLang="en-US"/>
        </a:p>
      </dgm:t>
    </dgm:pt>
    <dgm:pt modelId="{95F42EE6-6D45-473C-BE0C-DBF932AF52E7}" type="pres">
      <dgm:prSet presAssocID="{20BB2CAF-64D7-4786-98DF-8CEAF1814EAB}" presName="rootConnector" presStyleLbl="node2" presStyleIdx="1" presStyleCnt="3"/>
      <dgm:spPr/>
      <dgm:t>
        <a:bodyPr/>
        <a:lstStyle/>
        <a:p>
          <a:endParaRPr lang="zh-TW" altLang="en-US"/>
        </a:p>
      </dgm:t>
    </dgm:pt>
    <dgm:pt modelId="{96086A72-E18A-4775-9829-4BD9EAFAF59D}" type="pres">
      <dgm:prSet presAssocID="{20BB2CAF-64D7-4786-98DF-8CEAF1814EAB}" presName="hierChild4" presStyleCnt="0"/>
      <dgm:spPr/>
    </dgm:pt>
    <dgm:pt modelId="{437D9943-A2A8-445C-B53B-EB9A081DB102}" type="pres">
      <dgm:prSet presAssocID="{20BB2CAF-64D7-4786-98DF-8CEAF1814EAB}" presName="hierChild5" presStyleCnt="0"/>
      <dgm:spPr/>
    </dgm:pt>
    <dgm:pt modelId="{CF61E9A1-0BE0-47BD-8276-6F7D55A1C2A8}" type="pres">
      <dgm:prSet presAssocID="{C7AC3B59-1AD1-47DC-8DE6-78C1BC6F2D1B}" presName="Name37" presStyleLbl="parChTrans1D2" presStyleIdx="2" presStyleCnt="4"/>
      <dgm:spPr/>
      <dgm:t>
        <a:bodyPr/>
        <a:lstStyle/>
        <a:p>
          <a:endParaRPr lang="zh-TW" altLang="en-US"/>
        </a:p>
      </dgm:t>
    </dgm:pt>
    <dgm:pt modelId="{5E91E6F3-2053-4E23-8742-9681F5F46328}" type="pres">
      <dgm:prSet presAssocID="{FB2BA840-BE12-4889-8A01-A91CCC66D70C}" presName="hierRoot2" presStyleCnt="0">
        <dgm:presLayoutVars>
          <dgm:hierBranch val="init"/>
        </dgm:presLayoutVars>
      </dgm:prSet>
      <dgm:spPr/>
    </dgm:pt>
    <dgm:pt modelId="{16DD4D8F-3014-443C-8574-50BD2435EC00}" type="pres">
      <dgm:prSet presAssocID="{FB2BA840-BE12-4889-8A01-A91CCC66D70C}" presName="rootComposite" presStyleCnt="0"/>
      <dgm:spPr/>
    </dgm:pt>
    <dgm:pt modelId="{4FDE9CE8-BE79-4F80-BF30-8BF45F78490B}" type="pres">
      <dgm:prSet presAssocID="{FB2BA840-BE12-4889-8A01-A91CCC66D70C}" presName="rootText" presStyleLbl="node2" presStyleIdx="2" presStyleCnt="3">
        <dgm:presLayoutVars>
          <dgm:chPref val="3"/>
        </dgm:presLayoutVars>
      </dgm:prSet>
      <dgm:spPr/>
      <dgm:t>
        <a:bodyPr/>
        <a:lstStyle/>
        <a:p>
          <a:endParaRPr lang="zh-TW" altLang="en-US"/>
        </a:p>
      </dgm:t>
    </dgm:pt>
    <dgm:pt modelId="{7675CF5F-2828-407B-ADD0-C7C74EA6A4D1}" type="pres">
      <dgm:prSet presAssocID="{FB2BA840-BE12-4889-8A01-A91CCC66D70C}" presName="rootConnector" presStyleLbl="node2" presStyleIdx="2" presStyleCnt="3"/>
      <dgm:spPr/>
      <dgm:t>
        <a:bodyPr/>
        <a:lstStyle/>
        <a:p>
          <a:endParaRPr lang="zh-TW" altLang="en-US"/>
        </a:p>
      </dgm:t>
    </dgm:pt>
    <dgm:pt modelId="{AD03F6CC-C2AA-4E48-876C-9328024C9CF4}" type="pres">
      <dgm:prSet presAssocID="{FB2BA840-BE12-4889-8A01-A91CCC66D70C}" presName="hierChild4" presStyleCnt="0"/>
      <dgm:spPr/>
    </dgm:pt>
    <dgm:pt modelId="{5B2E2705-5E60-484C-88B1-32D6A4AE1E73}" type="pres">
      <dgm:prSet presAssocID="{FB2BA840-BE12-4889-8A01-A91CCC66D70C}" presName="hierChild5" presStyleCnt="0"/>
      <dgm:spPr/>
    </dgm:pt>
    <dgm:pt modelId="{8F9F3BF4-2695-4BA6-9D2E-EFEEC6218655}" type="pres">
      <dgm:prSet presAssocID="{7557FBA5-17D7-449C-A2CD-38C168F16D55}" presName="hierChild3" presStyleCnt="0"/>
      <dgm:spPr/>
    </dgm:pt>
    <dgm:pt modelId="{FC810A7B-8580-4F0F-B5AD-EC3C71DF05E5}" type="pres">
      <dgm:prSet presAssocID="{43694B36-135E-4FB2-97A7-D9C033657F78}" presName="Name111" presStyleLbl="parChTrans1D2" presStyleIdx="3" presStyleCnt="4"/>
      <dgm:spPr/>
      <dgm:t>
        <a:bodyPr/>
        <a:lstStyle/>
        <a:p>
          <a:endParaRPr lang="zh-TW" altLang="en-US"/>
        </a:p>
      </dgm:t>
    </dgm:pt>
    <dgm:pt modelId="{4B69B99F-9C13-45AC-A36E-67345A6B2004}" type="pres">
      <dgm:prSet presAssocID="{F53BF8B9-8D55-417A-9C4B-5817B6E9FA86}" presName="hierRoot3" presStyleCnt="0">
        <dgm:presLayoutVars>
          <dgm:hierBranch val="init"/>
        </dgm:presLayoutVars>
      </dgm:prSet>
      <dgm:spPr/>
    </dgm:pt>
    <dgm:pt modelId="{6C31AF36-F4DF-4697-84EA-22C49DD738C4}" type="pres">
      <dgm:prSet presAssocID="{F53BF8B9-8D55-417A-9C4B-5817B6E9FA86}" presName="rootComposite3" presStyleCnt="0"/>
      <dgm:spPr/>
    </dgm:pt>
    <dgm:pt modelId="{4CD61C89-B0A2-470F-81CB-2A903C5B0847}" type="pres">
      <dgm:prSet presAssocID="{F53BF8B9-8D55-417A-9C4B-5817B6E9FA86}" presName="rootText3" presStyleLbl="asst1" presStyleIdx="0" presStyleCnt="1">
        <dgm:presLayoutVars>
          <dgm:chPref val="3"/>
        </dgm:presLayoutVars>
      </dgm:prSet>
      <dgm:spPr/>
      <dgm:t>
        <a:bodyPr/>
        <a:lstStyle/>
        <a:p>
          <a:endParaRPr lang="zh-TW" altLang="en-US"/>
        </a:p>
      </dgm:t>
    </dgm:pt>
    <dgm:pt modelId="{3BDEECEE-E486-493A-A7B9-59058AF3B860}" type="pres">
      <dgm:prSet presAssocID="{F53BF8B9-8D55-417A-9C4B-5817B6E9FA86}" presName="rootConnector3" presStyleLbl="asst1" presStyleIdx="0" presStyleCnt="1"/>
      <dgm:spPr/>
      <dgm:t>
        <a:bodyPr/>
        <a:lstStyle/>
        <a:p>
          <a:endParaRPr lang="zh-TW" altLang="en-US"/>
        </a:p>
      </dgm:t>
    </dgm:pt>
    <dgm:pt modelId="{DAE4316A-DA81-4C0D-8AD9-F0AEA528E156}" type="pres">
      <dgm:prSet presAssocID="{F53BF8B9-8D55-417A-9C4B-5817B6E9FA86}" presName="hierChild6" presStyleCnt="0"/>
      <dgm:spPr/>
    </dgm:pt>
    <dgm:pt modelId="{EF53992B-FF83-44B5-9D45-5261B8468478}" type="pres">
      <dgm:prSet presAssocID="{F53BF8B9-8D55-417A-9C4B-5817B6E9FA86}" presName="hierChild7" presStyleCnt="0"/>
      <dgm:spPr/>
    </dgm:pt>
  </dgm:ptLst>
  <dgm:cxnLst>
    <dgm:cxn modelId="{18D900E9-1FC8-47E7-9874-6E78CB0A1911}" srcId="{7557FBA5-17D7-449C-A2CD-38C168F16D55}" destId="{F53BF8B9-8D55-417A-9C4B-5817B6E9FA86}" srcOrd="0" destOrd="0" parTransId="{43694B36-135E-4FB2-97A7-D9C033657F78}" sibTransId="{A9285320-0E98-41C9-9C5C-E542461E5D8C}"/>
    <dgm:cxn modelId="{21356F2E-7043-4422-9CB7-536F07497C3C}" srcId="{7557FBA5-17D7-449C-A2CD-38C168F16D55}" destId="{FB2BA840-BE12-4889-8A01-A91CCC66D70C}" srcOrd="3" destOrd="0" parTransId="{C7AC3B59-1AD1-47DC-8DE6-78C1BC6F2D1B}" sibTransId="{04867BCD-027F-4FA5-8901-B1A211A4C900}"/>
    <dgm:cxn modelId="{80D34307-7987-4FC4-963E-83C035882CE1}" type="presOf" srcId="{43694B36-135E-4FB2-97A7-D9C033657F78}" destId="{FC810A7B-8580-4F0F-B5AD-EC3C71DF05E5}" srcOrd="0" destOrd="0" presId="urn:microsoft.com/office/officeart/2005/8/layout/orgChart1"/>
    <dgm:cxn modelId="{27F81C41-A631-4471-8FAF-5E19175B9225}" type="presOf" srcId="{FB2BA840-BE12-4889-8A01-A91CCC66D70C}" destId="{4FDE9CE8-BE79-4F80-BF30-8BF45F78490B}" srcOrd="0" destOrd="0" presId="urn:microsoft.com/office/officeart/2005/8/layout/orgChart1"/>
    <dgm:cxn modelId="{6F2EE234-20B5-4CAF-9F50-DFD5BBBFB620}" srcId="{7557FBA5-17D7-449C-A2CD-38C168F16D55}" destId="{20BB2CAF-64D7-4786-98DF-8CEAF1814EAB}" srcOrd="2" destOrd="0" parTransId="{C6134ADD-6B73-4FF9-9F96-1E054004754E}" sibTransId="{CBBE17E0-C1CC-4946-8330-3F608A9C969F}"/>
    <dgm:cxn modelId="{831D4982-0482-4D02-A5D8-11CF1D4D0952}" type="presOf" srcId="{FB2BA840-BE12-4889-8A01-A91CCC66D70C}" destId="{7675CF5F-2828-407B-ADD0-C7C74EA6A4D1}" srcOrd="1" destOrd="0" presId="urn:microsoft.com/office/officeart/2005/8/layout/orgChart1"/>
    <dgm:cxn modelId="{162657DD-1593-4C2E-B2AE-93E8E00AD8B4}" type="presOf" srcId="{20BB2CAF-64D7-4786-98DF-8CEAF1814EAB}" destId="{95F42EE6-6D45-473C-BE0C-DBF932AF52E7}" srcOrd="1" destOrd="0" presId="urn:microsoft.com/office/officeart/2005/8/layout/orgChart1"/>
    <dgm:cxn modelId="{1E60F874-02DF-4702-B434-30563D0747B2}" type="presOf" srcId="{9A7367BC-F09D-4DC2-B673-50A8D3E74876}" destId="{6E8A5A36-50B8-41DC-BFD1-6DF1CC4B9F25}" srcOrd="1" destOrd="0" presId="urn:microsoft.com/office/officeart/2005/8/layout/orgChart1"/>
    <dgm:cxn modelId="{8913FE3F-BF4A-433A-B7C7-E25586C99D60}" type="presOf" srcId="{9A7367BC-F09D-4DC2-B673-50A8D3E74876}" destId="{9900F82D-6809-4DC9-B3C9-B431CA0C5A3F}" srcOrd="0" destOrd="0" presId="urn:microsoft.com/office/officeart/2005/8/layout/orgChart1"/>
    <dgm:cxn modelId="{D67359CF-AF89-4B7F-9048-A63399937E96}" type="presOf" srcId="{7FDBD7F0-38C8-4136-B392-DB490CC16EB3}" destId="{0A5BE6BC-2EC4-40F0-9E0B-2104284C8112}" srcOrd="0" destOrd="0" presId="urn:microsoft.com/office/officeart/2005/8/layout/orgChart1"/>
    <dgm:cxn modelId="{9FCA34B8-B3D1-4F7F-BC9A-4B1336DC5026}" srcId="{7557FBA5-17D7-449C-A2CD-38C168F16D55}" destId="{9A7367BC-F09D-4DC2-B673-50A8D3E74876}" srcOrd="1" destOrd="0" parTransId="{FAE95DA9-672F-4356-A3B9-077E0D7ACC79}" sibTransId="{3207D527-F06B-4694-BE83-1324BD447A64}"/>
    <dgm:cxn modelId="{9CB5928E-5BE8-4EE2-BD01-83C97338388A}" type="presOf" srcId="{7557FBA5-17D7-449C-A2CD-38C168F16D55}" destId="{D56454DF-20E3-4C94-A86B-C983D4A7FD8D}" srcOrd="0" destOrd="0" presId="urn:microsoft.com/office/officeart/2005/8/layout/orgChart1"/>
    <dgm:cxn modelId="{6EA9E278-1470-4725-9859-596F771A0777}" type="presOf" srcId="{C6134ADD-6B73-4FF9-9F96-1E054004754E}" destId="{90B3B2C4-DBCC-4752-B8BC-4B4D9547D1B7}" srcOrd="0" destOrd="0" presId="urn:microsoft.com/office/officeart/2005/8/layout/orgChart1"/>
    <dgm:cxn modelId="{3A41D991-F9F0-4091-A298-A0238A216F0A}" type="presOf" srcId="{7557FBA5-17D7-449C-A2CD-38C168F16D55}" destId="{FCFF9F12-C585-4F56-83BD-81C09DCF8FD4}" srcOrd="1" destOrd="0" presId="urn:microsoft.com/office/officeart/2005/8/layout/orgChart1"/>
    <dgm:cxn modelId="{C5101821-8029-4B91-AB94-19870D48D791}" srcId="{7FDBD7F0-38C8-4136-B392-DB490CC16EB3}" destId="{7557FBA5-17D7-449C-A2CD-38C168F16D55}" srcOrd="0" destOrd="0" parTransId="{ACD5AB0B-A432-4B7B-B3CA-92767461D774}" sibTransId="{4BCDD2F2-81E9-425A-A7AA-FBBB028E2406}"/>
    <dgm:cxn modelId="{060891B7-243B-4319-9AA1-532FEBF2776B}" type="presOf" srcId="{20BB2CAF-64D7-4786-98DF-8CEAF1814EAB}" destId="{89EDA82A-0B3D-4105-88B5-FB5047AC8FA0}" srcOrd="0" destOrd="0" presId="urn:microsoft.com/office/officeart/2005/8/layout/orgChart1"/>
    <dgm:cxn modelId="{638E3EE8-2414-43D2-8076-C409069EAC8D}" type="presOf" srcId="{C7AC3B59-1AD1-47DC-8DE6-78C1BC6F2D1B}" destId="{CF61E9A1-0BE0-47BD-8276-6F7D55A1C2A8}" srcOrd="0" destOrd="0" presId="urn:microsoft.com/office/officeart/2005/8/layout/orgChart1"/>
    <dgm:cxn modelId="{8CF87859-C221-42CF-97ED-FB1559006AB6}" type="presOf" srcId="{F53BF8B9-8D55-417A-9C4B-5817B6E9FA86}" destId="{4CD61C89-B0A2-470F-81CB-2A903C5B0847}" srcOrd="0" destOrd="0" presId="urn:microsoft.com/office/officeart/2005/8/layout/orgChart1"/>
    <dgm:cxn modelId="{C26D53FD-D6F9-4025-ACBD-7059F96605C2}" type="presOf" srcId="{F53BF8B9-8D55-417A-9C4B-5817B6E9FA86}" destId="{3BDEECEE-E486-493A-A7B9-59058AF3B860}" srcOrd="1" destOrd="0" presId="urn:microsoft.com/office/officeart/2005/8/layout/orgChart1"/>
    <dgm:cxn modelId="{92582A27-0C4C-4DF6-895D-6BA5DCDA726C}" type="presOf" srcId="{FAE95DA9-672F-4356-A3B9-077E0D7ACC79}" destId="{9B76DB68-42E9-4318-8C39-589A795E4E66}" srcOrd="0" destOrd="0" presId="urn:microsoft.com/office/officeart/2005/8/layout/orgChart1"/>
    <dgm:cxn modelId="{FA6BE934-1E1E-44D0-A7F7-518E3B5D2026}" type="presParOf" srcId="{0A5BE6BC-2EC4-40F0-9E0B-2104284C8112}" destId="{06F2A630-93A0-441B-A29D-1698097D2233}" srcOrd="0" destOrd="0" presId="urn:microsoft.com/office/officeart/2005/8/layout/orgChart1"/>
    <dgm:cxn modelId="{1DC19305-3C5B-4F39-95C4-4EDDDE0876FC}" type="presParOf" srcId="{06F2A630-93A0-441B-A29D-1698097D2233}" destId="{DA793555-40AC-45CA-AAAF-252EE8043238}" srcOrd="0" destOrd="0" presId="urn:microsoft.com/office/officeart/2005/8/layout/orgChart1"/>
    <dgm:cxn modelId="{150007FB-B4DC-4074-8F7C-BB605E22E4B0}" type="presParOf" srcId="{DA793555-40AC-45CA-AAAF-252EE8043238}" destId="{D56454DF-20E3-4C94-A86B-C983D4A7FD8D}" srcOrd="0" destOrd="0" presId="urn:microsoft.com/office/officeart/2005/8/layout/orgChart1"/>
    <dgm:cxn modelId="{79615915-B6A3-4FD6-97EE-749867774FE9}" type="presParOf" srcId="{DA793555-40AC-45CA-AAAF-252EE8043238}" destId="{FCFF9F12-C585-4F56-83BD-81C09DCF8FD4}" srcOrd="1" destOrd="0" presId="urn:microsoft.com/office/officeart/2005/8/layout/orgChart1"/>
    <dgm:cxn modelId="{961063C2-EA2C-4F8D-B12D-2D4728CCB36A}" type="presParOf" srcId="{06F2A630-93A0-441B-A29D-1698097D2233}" destId="{66FBC10F-4EDA-43B5-AA19-33CA5B03BCAE}" srcOrd="1" destOrd="0" presId="urn:microsoft.com/office/officeart/2005/8/layout/orgChart1"/>
    <dgm:cxn modelId="{38CC5673-8229-4AAA-AB1E-B7DD7E1FB274}" type="presParOf" srcId="{66FBC10F-4EDA-43B5-AA19-33CA5B03BCAE}" destId="{9B76DB68-42E9-4318-8C39-589A795E4E66}" srcOrd="0" destOrd="0" presId="urn:microsoft.com/office/officeart/2005/8/layout/orgChart1"/>
    <dgm:cxn modelId="{4575D839-6E30-4ECB-9DE4-D84F44AEF203}" type="presParOf" srcId="{66FBC10F-4EDA-43B5-AA19-33CA5B03BCAE}" destId="{4A683FB0-02D8-4619-AE15-9F889D7CB68D}" srcOrd="1" destOrd="0" presId="urn:microsoft.com/office/officeart/2005/8/layout/orgChart1"/>
    <dgm:cxn modelId="{792B89AD-C39E-41C1-8667-4DC5BA3DFBAE}" type="presParOf" srcId="{4A683FB0-02D8-4619-AE15-9F889D7CB68D}" destId="{154522DC-5854-4A99-8367-12534037F81C}" srcOrd="0" destOrd="0" presId="urn:microsoft.com/office/officeart/2005/8/layout/orgChart1"/>
    <dgm:cxn modelId="{F3542F3F-F033-442D-AEC9-91C45597B254}" type="presParOf" srcId="{154522DC-5854-4A99-8367-12534037F81C}" destId="{9900F82D-6809-4DC9-B3C9-B431CA0C5A3F}" srcOrd="0" destOrd="0" presId="urn:microsoft.com/office/officeart/2005/8/layout/orgChart1"/>
    <dgm:cxn modelId="{09FA8116-E2FC-4CD6-AD08-E7B1F2426E64}" type="presParOf" srcId="{154522DC-5854-4A99-8367-12534037F81C}" destId="{6E8A5A36-50B8-41DC-BFD1-6DF1CC4B9F25}" srcOrd="1" destOrd="0" presId="urn:microsoft.com/office/officeart/2005/8/layout/orgChart1"/>
    <dgm:cxn modelId="{23E58A83-D4CD-4C8D-933F-61221ECB1917}" type="presParOf" srcId="{4A683FB0-02D8-4619-AE15-9F889D7CB68D}" destId="{CEE855B7-5C53-4838-A22C-EF48BFAF8CC9}" srcOrd="1" destOrd="0" presId="urn:microsoft.com/office/officeart/2005/8/layout/orgChart1"/>
    <dgm:cxn modelId="{708FE68D-F43C-4D78-8E2C-06D4803E7353}" type="presParOf" srcId="{4A683FB0-02D8-4619-AE15-9F889D7CB68D}" destId="{C8C9FABB-5BE8-4A24-8987-0FBF4C820EED}" srcOrd="2" destOrd="0" presId="urn:microsoft.com/office/officeart/2005/8/layout/orgChart1"/>
    <dgm:cxn modelId="{2011863D-CE23-47B0-B590-62C786CA7A98}" type="presParOf" srcId="{66FBC10F-4EDA-43B5-AA19-33CA5B03BCAE}" destId="{90B3B2C4-DBCC-4752-B8BC-4B4D9547D1B7}" srcOrd="2" destOrd="0" presId="urn:microsoft.com/office/officeart/2005/8/layout/orgChart1"/>
    <dgm:cxn modelId="{4BE808AF-6A75-49C5-91AA-C9F0D569632A}" type="presParOf" srcId="{66FBC10F-4EDA-43B5-AA19-33CA5B03BCAE}" destId="{D66A57C1-4867-4BB3-B6B8-72840D1891DB}" srcOrd="3" destOrd="0" presId="urn:microsoft.com/office/officeart/2005/8/layout/orgChart1"/>
    <dgm:cxn modelId="{42BF12E1-AE04-4274-BDCD-A7EF35B5B956}" type="presParOf" srcId="{D66A57C1-4867-4BB3-B6B8-72840D1891DB}" destId="{9D1F016C-A384-4B7F-B675-4EC8CF76D096}" srcOrd="0" destOrd="0" presId="urn:microsoft.com/office/officeart/2005/8/layout/orgChart1"/>
    <dgm:cxn modelId="{F38F0C26-3873-425D-AD24-E92C49AEB33A}" type="presParOf" srcId="{9D1F016C-A384-4B7F-B675-4EC8CF76D096}" destId="{89EDA82A-0B3D-4105-88B5-FB5047AC8FA0}" srcOrd="0" destOrd="0" presId="urn:microsoft.com/office/officeart/2005/8/layout/orgChart1"/>
    <dgm:cxn modelId="{6629EF48-6410-4D44-AF49-1228E7EE7795}" type="presParOf" srcId="{9D1F016C-A384-4B7F-B675-4EC8CF76D096}" destId="{95F42EE6-6D45-473C-BE0C-DBF932AF52E7}" srcOrd="1" destOrd="0" presId="urn:microsoft.com/office/officeart/2005/8/layout/orgChart1"/>
    <dgm:cxn modelId="{1FE2D550-0E44-4554-865D-F06E04FD4599}" type="presParOf" srcId="{D66A57C1-4867-4BB3-B6B8-72840D1891DB}" destId="{96086A72-E18A-4775-9829-4BD9EAFAF59D}" srcOrd="1" destOrd="0" presId="urn:microsoft.com/office/officeart/2005/8/layout/orgChart1"/>
    <dgm:cxn modelId="{93FCB4AB-F305-49A2-99CE-7B250E546942}" type="presParOf" srcId="{D66A57C1-4867-4BB3-B6B8-72840D1891DB}" destId="{437D9943-A2A8-445C-B53B-EB9A081DB102}" srcOrd="2" destOrd="0" presId="urn:microsoft.com/office/officeart/2005/8/layout/orgChart1"/>
    <dgm:cxn modelId="{10B6E3DB-9025-4D62-BBD9-D5CA3ECBB504}" type="presParOf" srcId="{66FBC10F-4EDA-43B5-AA19-33CA5B03BCAE}" destId="{CF61E9A1-0BE0-47BD-8276-6F7D55A1C2A8}" srcOrd="4" destOrd="0" presId="urn:microsoft.com/office/officeart/2005/8/layout/orgChart1"/>
    <dgm:cxn modelId="{05CD4359-20D1-4C10-BA56-A2E50577D3DF}" type="presParOf" srcId="{66FBC10F-4EDA-43B5-AA19-33CA5B03BCAE}" destId="{5E91E6F3-2053-4E23-8742-9681F5F46328}" srcOrd="5" destOrd="0" presId="urn:microsoft.com/office/officeart/2005/8/layout/orgChart1"/>
    <dgm:cxn modelId="{47734C82-3631-42D5-B4C8-7A4B4FEF00AD}" type="presParOf" srcId="{5E91E6F3-2053-4E23-8742-9681F5F46328}" destId="{16DD4D8F-3014-443C-8574-50BD2435EC00}" srcOrd="0" destOrd="0" presId="urn:microsoft.com/office/officeart/2005/8/layout/orgChart1"/>
    <dgm:cxn modelId="{CAB3DA00-9E10-48B0-A508-EAB786496700}" type="presParOf" srcId="{16DD4D8F-3014-443C-8574-50BD2435EC00}" destId="{4FDE9CE8-BE79-4F80-BF30-8BF45F78490B}" srcOrd="0" destOrd="0" presId="urn:microsoft.com/office/officeart/2005/8/layout/orgChart1"/>
    <dgm:cxn modelId="{5C519496-6ED8-4CCE-A7A4-9E465BF524D3}" type="presParOf" srcId="{16DD4D8F-3014-443C-8574-50BD2435EC00}" destId="{7675CF5F-2828-407B-ADD0-C7C74EA6A4D1}" srcOrd="1" destOrd="0" presId="urn:microsoft.com/office/officeart/2005/8/layout/orgChart1"/>
    <dgm:cxn modelId="{E703BBAF-C2EB-405D-9F6A-7B1004A5BF54}" type="presParOf" srcId="{5E91E6F3-2053-4E23-8742-9681F5F46328}" destId="{AD03F6CC-C2AA-4E48-876C-9328024C9CF4}" srcOrd="1" destOrd="0" presId="urn:microsoft.com/office/officeart/2005/8/layout/orgChart1"/>
    <dgm:cxn modelId="{E6394470-8FC4-4D2E-956B-ACFF9B142FB5}" type="presParOf" srcId="{5E91E6F3-2053-4E23-8742-9681F5F46328}" destId="{5B2E2705-5E60-484C-88B1-32D6A4AE1E73}" srcOrd="2" destOrd="0" presId="urn:microsoft.com/office/officeart/2005/8/layout/orgChart1"/>
    <dgm:cxn modelId="{4629C962-5100-4EC4-BBF3-724A212A376D}" type="presParOf" srcId="{06F2A630-93A0-441B-A29D-1698097D2233}" destId="{8F9F3BF4-2695-4BA6-9D2E-EFEEC6218655}" srcOrd="2" destOrd="0" presId="urn:microsoft.com/office/officeart/2005/8/layout/orgChart1"/>
    <dgm:cxn modelId="{83A64042-377C-4DA8-AC25-8DDDBE1D4363}" type="presParOf" srcId="{8F9F3BF4-2695-4BA6-9D2E-EFEEC6218655}" destId="{FC810A7B-8580-4F0F-B5AD-EC3C71DF05E5}" srcOrd="0" destOrd="0" presId="urn:microsoft.com/office/officeart/2005/8/layout/orgChart1"/>
    <dgm:cxn modelId="{0A82025E-62B7-422B-AFD9-5224609AC881}" type="presParOf" srcId="{8F9F3BF4-2695-4BA6-9D2E-EFEEC6218655}" destId="{4B69B99F-9C13-45AC-A36E-67345A6B2004}" srcOrd="1" destOrd="0" presId="urn:microsoft.com/office/officeart/2005/8/layout/orgChart1"/>
    <dgm:cxn modelId="{116A7DE3-7A92-4C99-8C8B-B2FE47200034}" type="presParOf" srcId="{4B69B99F-9C13-45AC-A36E-67345A6B2004}" destId="{6C31AF36-F4DF-4697-84EA-22C49DD738C4}" srcOrd="0" destOrd="0" presId="urn:microsoft.com/office/officeart/2005/8/layout/orgChart1"/>
    <dgm:cxn modelId="{C35B2528-C6ED-4EA4-A0C0-0525A8D9757A}" type="presParOf" srcId="{6C31AF36-F4DF-4697-84EA-22C49DD738C4}" destId="{4CD61C89-B0A2-470F-81CB-2A903C5B0847}" srcOrd="0" destOrd="0" presId="urn:microsoft.com/office/officeart/2005/8/layout/orgChart1"/>
    <dgm:cxn modelId="{F501DF9F-A7E9-4678-8FDF-8937EE1CC932}" type="presParOf" srcId="{6C31AF36-F4DF-4697-84EA-22C49DD738C4}" destId="{3BDEECEE-E486-493A-A7B9-59058AF3B860}" srcOrd="1" destOrd="0" presId="urn:microsoft.com/office/officeart/2005/8/layout/orgChart1"/>
    <dgm:cxn modelId="{2F770939-504F-4835-BC97-AF77187C30D9}" type="presParOf" srcId="{4B69B99F-9C13-45AC-A36E-67345A6B2004}" destId="{DAE4316A-DA81-4C0D-8AD9-F0AEA528E156}" srcOrd="1" destOrd="0" presId="urn:microsoft.com/office/officeart/2005/8/layout/orgChart1"/>
    <dgm:cxn modelId="{CE65A691-B42B-44CA-89C8-B0300D766740}" type="presParOf" srcId="{4B69B99F-9C13-45AC-A36E-67345A6B2004}" destId="{EF53992B-FF83-44B5-9D45-5261B846847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1C4C273-22AD-4477-B5AB-9D32700AA767}" type="doc">
      <dgm:prSet loTypeId="urn:microsoft.com/office/officeart/2005/8/layout/orgChart1" loCatId="hierarchy" qsTypeId="urn:microsoft.com/office/officeart/2005/8/quickstyle/3d3" qsCatId="3D" csTypeId="urn:microsoft.com/office/officeart/2005/8/colors/colorful5" csCatId="colorful" phldr="1"/>
      <dgm:spPr/>
      <dgm:t>
        <a:bodyPr/>
        <a:lstStyle/>
        <a:p>
          <a:endParaRPr lang="zh-TW" altLang="en-US"/>
        </a:p>
      </dgm:t>
    </dgm:pt>
    <dgm:pt modelId="{730C3DEE-808E-4C7F-B830-A1AC94E1ECD3}">
      <dgm:prSet phldrT="[文字]" custT="1"/>
      <dgm:spPr/>
      <dgm:t>
        <a:bodyPr/>
        <a:lstStyle/>
        <a:p>
          <a:r>
            <a:rPr lang="en-US" sz="3200" b="1" i="0" dirty="0" smtClean="0"/>
            <a:t>Effect of post-brushing </a:t>
          </a:r>
          <a:r>
            <a:rPr lang="en-US" sz="2400" b="1" i="0" dirty="0" smtClean="0"/>
            <a:t>mouthwash solutions on salivary fluoride retention--study 1     </a:t>
          </a:r>
          <a:r>
            <a:rPr lang="en-US" sz="2400" b="0" i="0" dirty="0" smtClean="0">
              <a:hlinkClick xmlns:r="http://schemas.openxmlformats.org/officeDocument/2006/relationships" r:id="rId1" tooltip="The Journal of clinical dentistry."/>
            </a:rPr>
            <a:t>J </a:t>
          </a:r>
          <a:r>
            <a:rPr lang="en-US" sz="2400" b="0" i="0" dirty="0" err="1" smtClean="0">
              <a:hlinkClick xmlns:r="http://schemas.openxmlformats.org/officeDocument/2006/relationships" r:id="rId1" tooltip="The Journal of clinical dentistry."/>
            </a:rPr>
            <a:t>Clin</a:t>
          </a:r>
          <a:r>
            <a:rPr lang="en-US" sz="2400" b="0" i="0" dirty="0" smtClean="0">
              <a:hlinkClick xmlns:r="http://schemas.openxmlformats.org/officeDocument/2006/relationships" r:id="rId1" tooltip="The Journal of clinical dentistry."/>
            </a:rPr>
            <a:t> Dent.</a:t>
          </a:r>
          <a:r>
            <a:rPr lang="en-US" sz="2400" b="0" i="0" dirty="0" smtClean="0"/>
            <a:t> 2012;23(3</a:t>
          </a:r>
          <a:r>
            <a:rPr lang="en-US" sz="3200" b="0" i="0" dirty="0" smtClean="0"/>
            <a:t>):97-100 </a:t>
          </a:r>
          <a:endParaRPr lang="zh-TW" altLang="en-US" sz="3200" dirty="0"/>
        </a:p>
      </dgm:t>
    </dgm:pt>
    <dgm:pt modelId="{A7854B5D-1C12-4E78-A8A9-B9F8F9739A72}" type="parTrans" cxnId="{ECCC6AD1-9779-452D-8F33-E85C043CDB16}">
      <dgm:prSet/>
      <dgm:spPr/>
      <dgm:t>
        <a:bodyPr/>
        <a:lstStyle/>
        <a:p>
          <a:endParaRPr lang="zh-TW" altLang="en-US"/>
        </a:p>
      </dgm:t>
    </dgm:pt>
    <dgm:pt modelId="{434911CC-6EC8-4A30-9256-C371378ADBC4}" type="sibTrans" cxnId="{ECCC6AD1-9779-452D-8F33-E85C043CDB16}">
      <dgm:prSet/>
      <dgm:spPr/>
      <dgm:t>
        <a:bodyPr/>
        <a:lstStyle/>
        <a:p>
          <a:endParaRPr lang="zh-TW" altLang="en-US"/>
        </a:p>
      </dgm:t>
    </dgm:pt>
    <dgm:pt modelId="{E7043243-2856-4F88-8BD5-E3182F167C55}" type="asst">
      <dgm:prSet phldrT="[文字]"/>
      <dgm:spPr/>
      <dgm:t>
        <a:bodyPr/>
        <a:lstStyle/>
        <a:p>
          <a:r>
            <a:rPr lang="en-US" b="0" i="0" dirty="0" smtClean="0"/>
            <a:t>brushed with 0.5 g of 1450 ppm F paste for 40 seconds</a:t>
          </a:r>
          <a:endParaRPr lang="zh-TW" altLang="en-US" dirty="0"/>
        </a:p>
      </dgm:t>
    </dgm:pt>
    <dgm:pt modelId="{7FA73A0E-3356-467B-B3C3-5DB45DA4C1C8}" type="parTrans" cxnId="{F6535066-3213-40E5-82B1-D7BB7B42DFF7}">
      <dgm:prSet/>
      <dgm:spPr/>
      <dgm:t>
        <a:bodyPr/>
        <a:lstStyle/>
        <a:p>
          <a:endParaRPr lang="zh-TW" altLang="en-US"/>
        </a:p>
      </dgm:t>
    </dgm:pt>
    <dgm:pt modelId="{8FE9FFE8-A95C-4235-A578-B033F5AA5480}" type="sibTrans" cxnId="{F6535066-3213-40E5-82B1-D7BB7B42DFF7}">
      <dgm:prSet/>
      <dgm:spPr/>
      <dgm:t>
        <a:bodyPr/>
        <a:lstStyle/>
        <a:p>
          <a:endParaRPr lang="zh-TW" altLang="en-US"/>
        </a:p>
      </dgm:t>
    </dgm:pt>
    <dgm:pt modelId="{6493B651-D72E-409C-92FD-931255431111}">
      <dgm:prSet phldrT="[文字]"/>
      <dgm:spPr/>
      <dgm:t>
        <a:bodyPr/>
        <a:lstStyle/>
        <a:p>
          <a:r>
            <a:rPr lang="en-US" altLang="zh-TW" dirty="0" smtClean="0"/>
            <a:t>500 ppm F</a:t>
          </a:r>
          <a:endParaRPr lang="zh-TW" altLang="en-US" dirty="0"/>
        </a:p>
      </dgm:t>
    </dgm:pt>
    <dgm:pt modelId="{0E9F6BBC-CEC6-4AAD-B148-F79616D67A85}" type="parTrans" cxnId="{110CAD98-075A-4632-A551-F9828F909FE3}">
      <dgm:prSet/>
      <dgm:spPr/>
      <dgm:t>
        <a:bodyPr/>
        <a:lstStyle/>
        <a:p>
          <a:endParaRPr lang="zh-TW" altLang="en-US"/>
        </a:p>
      </dgm:t>
    </dgm:pt>
    <dgm:pt modelId="{4CDF45CA-EA29-4BD0-856C-5943E0B1CB43}" type="sibTrans" cxnId="{110CAD98-075A-4632-A551-F9828F909FE3}">
      <dgm:prSet/>
      <dgm:spPr/>
      <dgm:t>
        <a:bodyPr/>
        <a:lstStyle/>
        <a:p>
          <a:endParaRPr lang="zh-TW" altLang="en-US"/>
        </a:p>
      </dgm:t>
    </dgm:pt>
    <dgm:pt modelId="{F5E7E1E6-9A0C-4865-A986-9FCFE768CF20}">
      <dgm:prSet phldrT="[文字]"/>
      <dgm:spPr/>
      <dgm:t>
        <a:bodyPr/>
        <a:lstStyle/>
        <a:p>
          <a:r>
            <a:rPr lang="en-US" altLang="zh-TW" dirty="0" smtClean="0"/>
            <a:t>225 ppm F</a:t>
          </a:r>
          <a:endParaRPr lang="zh-TW" altLang="en-US" dirty="0"/>
        </a:p>
      </dgm:t>
    </dgm:pt>
    <dgm:pt modelId="{A0656FA0-03F6-41DC-9697-A074D691365A}" type="parTrans" cxnId="{438B9FDF-CAE4-499B-A96B-074B29F574B2}">
      <dgm:prSet/>
      <dgm:spPr/>
      <dgm:t>
        <a:bodyPr/>
        <a:lstStyle/>
        <a:p>
          <a:endParaRPr lang="zh-TW" altLang="en-US"/>
        </a:p>
      </dgm:t>
    </dgm:pt>
    <dgm:pt modelId="{583EC818-258C-4393-AE3E-3CB81A925F8B}" type="sibTrans" cxnId="{438B9FDF-CAE4-499B-A96B-074B29F574B2}">
      <dgm:prSet/>
      <dgm:spPr/>
      <dgm:t>
        <a:bodyPr/>
        <a:lstStyle/>
        <a:p>
          <a:endParaRPr lang="zh-TW" altLang="en-US"/>
        </a:p>
      </dgm:t>
    </dgm:pt>
    <dgm:pt modelId="{BAAC6066-5476-4853-BD10-CEC74AA3CD7E}">
      <dgm:prSet phldrT="[文字]"/>
      <dgm:spPr/>
      <dgm:t>
        <a:bodyPr/>
        <a:lstStyle/>
        <a:p>
          <a:r>
            <a:rPr lang="en-US" altLang="zh-TW" dirty="0" smtClean="0"/>
            <a:t>No rinse</a:t>
          </a:r>
          <a:endParaRPr lang="zh-TW" altLang="en-US" dirty="0"/>
        </a:p>
      </dgm:t>
    </dgm:pt>
    <dgm:pt modelId="{75352D9D-C3AA-46A2-A427-A8C97A93C22F}" type="parTrans" cxnId="{E3F79AEE-E348-4CAF-AD47-F8883AACAD9F}">
      <dgm:prSet/>
      <dgm:spPr/>
      <dgm:t>
        <a:bodyPr/>
        <a:lstStyle/>
        <a:p>
          <a:endParaRPr lang="zh-TW" altLang="en-US"/>
        </a:p>
      </dgm:t>
    </dgm:pt>
    <dgm:pt modelId="{4B606EC3-222F-49A6-BA3D-6063C7503824}" type="sibTrans" cxnId="{E3F79AEE-E348-4CAF-AD47-F8883AACAD9F}">
      <dgm:prSet/>
      <dgm:spPr/>
      <dgm:t>
        <a:bodyPr/>
        <a:lstStyle/>
        <a:p>
          <a:endParaRPr lang="zh-TW" altLang="en-US"/>
        </a:p>
      </dgm:t>
    </dgm:pt>
    <dgm:pt modelId="{E7AAC682-9E3B-4044-9CB1-B2BB63B70BB6}" type="pres">
      <dgm:prSet presAssocID="{71C4C273-22AD-4477-B5AB-9D32700AA767}" presName="hierChild1" presStyleCnt="0">
        <dgm:presLayoutVars>
          <dgm:orgChart val="1"/>
          <dgm:chPref val="1"/>
          <dgm:dir/>
          <dgm:animOne val="branch"/>
          <dgm:animLvl val="lvl"/>
          <dgm:resizeHandles/>
        </dgm:presLayoutVars>
      </dgm:prSet>
      <dgm:spPr/>
      <dgm:t>
        <a:bodyPr/>
        <a:lstStyle/>
        <a:p>
          <a:endParaRPr lang="zh-TW" altLang="en-US"/>
        </a:p>
      </dgm:t>
    </dgm:pt>
    <dgm:pt modelId="{F64EBBC9-4C04-458E-A8F4-EF0156FB91E5}" type="pres">
      <dgm:prSet presAssocID="{730C3DEE-808E-4C7F-B830-A1AC94E1ECD3}" presName="hierRoot1" presStyleCnt="0">
        <dgm:presLayoutVars>
          <dgm:hierBranch val="init"/>
        </dgm:presLayoutVars>
      </dgm:prSet>
      <dgm:spPr/>
    </dgm:pt>
    <dgm:pt modelId="{1C0104D6-3B5C-428E-8085-5F684533FF61}" type="pres">
      <dgm:prSet presAssocID="{730C3DEE-808E-4C7F-B830-A1AC94E1ECD3}" presName="rootComposite1" presStyleCnt="0"/>
      <dgm:spPr/>
    </dgm:pt>
    <dgm:pt modelId="{DBAC4C3D-9601-438D-8F5A-855227663A11}" type="pres">
      <dgm:prSet presAssocID="{730C3DEE-808E-4C7F-B830-A1AC94E1ECD3}" presName="rootText1" presStyleLbl="node0" presStyleIdx="0" presStyleCnt="1" custScaleX="188310" custScaleY="201300">
        <dgm:presLayoutVars>
          <dgm:chPref val="3"/>
        </dgm:presLayoutVars>
      </dgm:prSet>
      <dgm:spPr/>
      <dgm:t>
        <a:bodyPr/>
        <a:lstStyle/>
        <a:p>
          <a:endParaRPr lang="zh-TW" altLang="en-US"/>
        </a:p>
      </dgm:t>
    </dgm:pt>
    <dgm:pt modelId="{FD70BAA6-60C2-4B08-909D-4572D987C734}" type="pres">
      <dgm:prSet presAssocID="{730C3DEE-808E-4C7F-B830-A1AC94E1ECD3}" presName="rootConnector1" presStyleLbl="node1" presStyleIdx="0" presStyleCnt="0"/>
      <dgm:spPr/>
      <dgm:t>
        <a:bodyPr/>
        <a:lstStyle/>
        <a:p>
          <a:endParaRPr lang="zh-TW" altLang="en-US"/>
        </a:p>
      </dgm:t>
    </dgm:pt>
    <dgm:pt modelId="{EDDC9C34-503D-4600-A247-A8EDFDE69554}" type="pres">
      <dgm:prSet presAssocID="{730C3DEE-808E-4C7F-B830-A1AC94E1ECD3}" presName="hierChild2" presStyleCnt="0"/>
      <dgm:spPr/>
    </dgm:pt>
    <dgm:pt modelId="{F1900939-862C-4CB8-AA9D-0B2043B1432C}" type="pres">
      <dgm:prSet presAssocID="{0E9F6BBC-CEC6-4AAD-B148-F79616D67A85}" presName="Name37" presStyleLbl="parChTrans1D2" presStyleIdx="0" presStyleCnt="4"/>
      <dgm:spPr/>
      <dgm:t>
        <a:bodyPr/>
        <a:lstStyle/>
        <a:p>
          <a:endParaRPr lang="zh-TW" altLang="en-US"/>
        </a:p>
      </dgm:t>
    </dgm:pt>
    <dgm:pt modelId="{D9F55EDF-0B98-4268-B412-9C671A078F5C}" type="pres">
      <dgm:prSet presAssocID="{6493B651-D72E-409C-92FD-931255431111}" presName="hierRoot2" presStyleCnt="0">
        <dgm:presLayoutVars>
          <dgm:hierBranch val="init"/>
        </dgm:presLayoutVars>
      </dgm:prSet>
      <dgm:spPr/>
    </dgm:pt>
    <dgm:pt modelId="{D89C734E-C7A7-4750-AA67-F3B66BBF949E}" type="pres">
      <dgm:prSet presAssocID="{6493B651-D72E-409C-92FD-931255431111}" presName="rootComposite" presStyleCnt="0"/>
      <dgm:spPr/>
    </dgm:pt>
    <dgm:pt modelId="{98534D59-D5E8-41B8-935E-696858D80DBC}" type="pres">
      <dgm:prSet presAssocID="{6493B651-D72E-409C-92FD-931255431111}" presName="rootText" presStyleLbl="node2" presStyleIdx="0" presStyleCnt="3">
        <dgm:presLayoutVars>
          <dgm:chPref val="3"/>
        </dgm:presLayoutVars>
      </dgm:prSet>
      <dgm:spPr/>
      <dgm:t>
        <a:bodyPr/>
        <a:lstStyle/>
        <a:p>
          <a:endParaRPr lang="zh-TW" altLang="en-US"/>
        </a:p>
      </dgm:t>
    </dgm:pt>
    <dgm:pt modelId="{1181A006-A049-4A98-B013-47267ECA2E81}" type="pres">
      <dgm:prSet presAssocID="{6493B651-D72E-409C-92FD-931255431111}" presName="rootConnector" presStyleLbl="node2" presStyleIdx="0" presStyleCnt="3"/>
      <dgm:spPr/>
      <dgm:t>
        <a:bodyPr/>
        <a:lstStyle/>
        <a:p>
          <a:endParaRPr lang="zh-TW" altLang="en-US"/>
        </a:p>
      </dgm:t>
    </dgm:pt>
    <dgm:pt modelId="{403AC9B8-044E-406A-9C38-5E1040CFB32A}" type="pres">
      <dgm:prSet presAssocID="{6493B651-D72E-409C-92FD-931255431111}" presName="hierChild4" presStyleCnt="0"/>
      <dgm:spPr/>
    </dgm:pt>
    <dgm:pt modelId="{57A28B39-EF0B-4B11-9CE3-0A8012025D02}" type="pres">
      <dgm:prSet presAssocID="{6493B651-D72E-409C-92FD-931255431111}" presName="hierChild5" presStyleCnt="0"/>
      <dgm:spPr/>
    </dgm:pt>
    <dgm:pt modelId="{B22F2A24-93D8-461D-9E35-E03A78BACB3E}" type="pres">
      <dgm:prSet presAssocID="{A0656FA0-03F6-41DC-9697-A074D691365A}" presName="Name37" presStyleLbl="parChTrans1D2" presStyleIdx="1" presStyleCnt="4"/>
      <dgm:spPr/>
      <dgm:t>
        <a:bodyPr/>
        <a:lstStyle/>
        <a:p>
          <a:endParaRPr lang="zh-TW" altLang="en-US"/>
        </a:p>
      </dgm:t>
    </dgm:pt>
    <dgm:pt modelId="{899D4CB5-B9C9-4B66-ACA0-416E415072C9}" type="pres">
      <dgm:prSet presAssocID="{F5E7E1E6-9A0C-4865-A986-9FCFE768CF20}" presName="hierRoot2" presStyleCnt="0">
        <dgm:presLayoutVars>
          <dgm:hierBranch val="init"/>
        </dgm:presLayoutVars>
      </dgm:prSet>
      <dgm:spPr/>
    </dgm:pt>
    <dgm:pt modelId="{3CA9AD86-17F3-429F-8996-DD109BF46C4B}" type="pres">
      <dgm:prSet presAssocID="{F5E7E1E6-9A0C-4865-A986-9FCFE768CF20}" presName="rootComposite" presStyleCnt="0"/>
      <dgm:spPr/>
    </dgm:pt>
    <dgm:pt modelId="{E3BBAADF-F9AD-4B43-927C-77D4C6DDD66B}" type="pres">
      <dgm:prSet presAssocID="{F5E7E1E6-9A0C-4865-A986-9FCFE768CF20}" presName="rootText" presStyleLbl="node2" presStyleIdx="1" presStyleCnt="3">
        <dgm:presLayoutVars>
          <dgm:chPref val="3"/>
        </dgm:presLayoutVars>
      </dgm:prSet>
      <dgm:spPr/>
      <dgm:t>
        <a:bodyPr/>
        <a:lstStyle/>
        <a:p>
          <a:endParaRPr lang="zh-TW" altLang="en-US"/>
        </a:p>
      </dgm:t>
    </dgm:pt>
    <dgm:pt modelId="{F3D1D530-050D-450F-B762-2243A691CF3D}" type="pres">
      <dgm:prSet presAssocID="{F5E7E1E6-9A0C-4865-A986-9FCFE768CF20}" presName="rootConnector" presStyleLbl="node2" presStyleIdx="1" presStyleCnt="3"/>
      <dgm:spPr/>
      <dgm:t>
        <a:bodyPr/>
        <a:lstStyle/>
        <a:p>
          <a:endParaRPr lang="zh-TW" altLang="en-US"/>
        </a:p>
      </dgm:t>
    </dgm:pt>
    <dgm:pt modelId="{1B9F6691-518E-4D89-A632-0B9DB8CEB3A1}" type="pres">
      <dgm:prSet presAssocID="{F5E7E1E6-9A0C-4865-A986-9FCFE768CF20}" presName="hierChild4" presStyleCnt="0"/>
      <dgm:spPr/>
    </dgm:pt>
    <dgm:pt modelId="{8B32844B-23B0-42F4-801E-298E920050DC}" type="pres">
      <dgm:prSet presAssocID="{F5E7E1E6-9A0C-4865-A986-9FCFE768CF20}" presName="hierChild5" presStyleCnt="0"/>
      <dgm:spPr/>
    </dgm:pt>
    <dgm:pt modelId="{429AAA09-C7A2-4508-88E0-816AFD56603F}" type="pres">
      <dgm:prSet presAssocID="{75352D9D-C3AA-46A2-A427-A8C97A93C22F}" presName="Name37" presStyleLbl="parChTrans1D2" presStyleIdx="2" presStyleCnt="4"/>
      <dgm:spPr/>
      <dgm:t>
        <a:bodyPr/>
        <a:lstStyle/>
        <a:p>
          <a:endParaRPr lang="zh-TW" altLang="en-US"/>
        </a:p>
      </dgm:t>
    </dgm:pt>
    <dgm:pt modelId="{B1367424-0E94-4C73-A38F-2FAC2751E401}" type="pres">
      <dgm:prSet presAssocID="{BAAC6066-5476-4853-BD10-CEC74AA3CD7E}" presName="hierRoot2" presStyleCnt="0">
        <dgm:presLayoutVars>
          <dgm:hierBranch val="init"/>
        </dgm:presLayoutVars>
      </dgm:prSet>
      <dgm:spPr/>
    </dgm:pt>
    <dgm:pt modelId="{80CDFAAB-4EA5-4ADF-9BE8-29DF296F67F5}" type="pres">
      <dgm:prSet presAssocID="{BAAC6066-5476-4853-BD10-CEC74AA3CD7E}" presName="rootComposite" presStyleCnt="0"/>
      <dgm:spPr/>
    </dgm:pt>
    <dgm:pt modelId="{B4292916-B7CA-4EAB-85D5-D7E6485D9033}" type="pres">
      <dgm:prSet presAssocID="{BAAC6066-5476-4853-BD10-CEC74AA3CD7E}" presName="rootText" presStyleLbl="node2" presStyleIdx="2" presStyleCnt="3">
        <dgm:presLayoutVars>
          <dgm:chPref val="3"/>
        </dgm:presLayoutVars>
      </dgm:prSet>
      <dgm:spPr/>
      <dgm:t>
        <a:bodyPr/>
        <a:lstStyle/>
        <a:p>
          <a:endParaRPr lang="zh-TW" altLang="en-US"/>
        </a:p>
      </dgm:t>
    </dgm:pt>
    <dgm:pt modelId="{D83B6F3B-C67C-400C-BD20-05113504998B}" type="pres">
      <dgm:prSet presAssocID="{BAAC6066-5476-4853-BD10-CEC74AA3CD7E}" presName="rootConnector" presStyleLbl="node2" presStyleIdx="2" presStyleCnt="3"/>
      <dgm:spPr/>
      <dgm:t>
        <a:bodyPr/>
        <a:lstStyle/>
        <a:p>
          <a:endParaRPr lang="zh-TW" altLang="en-US"/>
        </a:p>
      </dgm:t>
    </dgm:pt>
    <dgm:pt modelId="{E6DAE155-C0C5-4BAE-A057-EE718D52AEAA}" type="pres">
      <dgm:prSet presAssocID="{BAAC6066-5476-4853-BD10-CEC74AA3CD7E}" presName="hierChild4" presStyleCnt="0"/>
      <dgm:spPr/>
    </dgm:pt>
    <dgm:pt modelId="{977F0591-E47B-495C-8860-EC937D75A5BF}" type="pres">
      <dgm:prSet presAssocID="{BAAC6066-5476-4853-BD10-CEC74AA3CD7E}" presName="hierChild5" presStyleCnt="0"/>
      <dgm:spPr/>
    </dgm:pt>
    <dgm:pt modelId="{430410F7-AF04-4F89-AD06-89050F69AB04}" type="pres">
      <dgm:prSet presAssocID="{730C3DEE-808E-4C7F-B830-A1AC94E1ECD3}" presName="hierChild3" presStyleCnt="0"/>
      <dgm:spPr/>
    </dgm:pt>
    <dgm:pt modelId="{12900D81-E371-4660-A0E1-CA7467CC7B6C}" type="pres">
      <dgm:prSet presAssocID="{7FA73A0E-3356-467B-B3C3-5DB45DA4C1C8}" presName="Name111" presStyleLbl="parChTrans1D2" presStyleIdx="3" presStyleCnt="4"/>
      <dgm:spPr/>
      <dgm:t>
        <a:bodyPr/>
        <a:lstStyle/>
        <a:p>
          <a:endParaRPr lang="zh-TW" altLang="en-US"/>
        </a:p>
      </dgm:t>
    </dgm:pt>
    <dgm:pt modelId="{3D38DCB4-652C-4637-B409-1BB5C603CC1C}" type="pres">
      <dgm:prSet presAssocID="{E7043243-2856-4F88-8BD5-E3182F167C55}" presName="hierRoot3" presStyleCnt="0">
        <dgm:presLayoutVars>
          <dgm:hierBranch val="init"/>
        </dgm:presLayoutVars>
      </dgm:prSet>
      <dgm:spPr/>
    </dgm:pt>
    <dgm:pt modelId="{739F42D8-AB57-4D82-8FA4-EAC75CC490B4}" type="pres">
      <dgm:prSet presAssocID="{E7043243-2856-4F88-8BD5-E3182F167C55}" presName="rootComposite3" presStyleCnt="0"/>
      <dgm:spPr/>
    </dgm:pt>
    <dgm:pt modelId="{6E98F336-9264-4FB0-812B-9BEF8E544744}" type="pres">
      <dgm:prSet presAssocID="{E7043243-2856-4F88-8BD5-E3182F167C55}" presName="rootText3" presStyleLbl="asst1" presStyleIdx="0" presStyleCnt="1">
        <dgm:presLayoutVars>
          <dgm:chPref val="3"/>
        </dgm:presLayoutVars>
      </dgm:prSet>
      <dgm:spPr/>
      <dgm:t>
        <a:bodyPr/>
        <a:lstStyle/>
        <a:p>
          <a:endParaRPr lang="zh-TW" altLang="en-US"/>
        </a:p>
      </dgm:t>
    </dgm:pt>
    <dgm:pt modelId="{7EADBD8C-D6A7-4439-A9FC-2A27547D6142}" type="pres">
      <dgm:prSet presAssocID="{E7043243-2856-4F88-8BD5-E3182F167C55}" presName="rootConnector3" presStyleLbl="asst1" presStyleIdx="0" presStyleCnt="1"/>
      <dgm:spPr/>
      <dgm:t>
        <a:bodyPr/>
        <a:lstStyle/>
        <a:p>
          <a:endParaRPr lang="zh-TW" altLang="en-US"/>
        </a:p>
      </dgm:t>
    </dgm:pt>
    <dgm:pt modelId="{097D3C85-3FBA-49C8-BED2-546C902CCB3E}" type="pres">
      <dgm:prSet presAssocID="{E7043243-2856-4F88-8BD5-E3182F167C55}" presName="hierChild6" presStyleCnt="0"/>
      <dgm:spPr/>
    </dgm:pt>
    <dgm:pt modelId="{C993D17E-676E-4710-A4C0-85E2482EEF4A}" type="pres">
      <dgm:prSet presAssocID="{E7043243-2856-4F88-8BD5-E3182F167C55}" presName="hierChild7" presStyleCnt="0"/>
      <dgm:spPr/>
    </dgm:pt>
  </dgm:ptLst>
  <dgm:cxnLst>
    <dgm:cxn modelId="{8240BE98-2F07-4483-9876-4C650CD75884}" type="presOf" srcId="{E7043243-2856-4F88-8BD5-E3182F167C55}" destId="{6E98F336-9264-4FB0-812B-9BEF8E544744}" srcOrd="0" destOrd="0" presId="urn:microsoft.com/office/officeart/2005/8/layout/orgChart1"/>
    <dgm:cxn modelId="{CDBB3822-F6C0-4BFB-B4D3-D296FD78AE6A}" type="presOf" srcId="{F5E7E1E6-9A0C-4865-A986-9FCFE768CF20}" destId="{E3BBAADF-F9AD-4B43-927C-77D4C6DDD66B}" srcOrd="0" destOrd="0" presId="urn:microsoft.com/office/officeart/2005/8/layout/orgChart1"/>
    <dgm:cxn modelId="{2F56E56D-4A37-4AC8-8C2D-F1DD3339E53B}" type="presOf" srcId="{75352D9D-C3AA-46A2-A427-A8C97A93C22F}" destId="{429AAA09-C7A2-4508-88E0-816AFD56603F}" srcOrd="0" destOrd="0" presId="urn:microsoft.com/office/officeart/2005/8/layout/orgChart1"/>
    <dgm:cxn modelId="{133BAEEF-A914-4C79-B51E-E5E97DA59378}" type="presOf" srcId="{6493B651-D72E-409C-92FD-931255431111}" destId="{98534D59-D5E8-41B8-935E-696858D80DBC}" srcOrd="0" destOrd="0" presId="urn:microsoft.com/office/officeart/2005/8/layout/orgChart1"/>
    <dgm:cxn modelId="{F6535066-3213-40E5-82B1-D7BB7B42DFF7}" srcId="{730C3DEE-808E-4C7F-B830-A1AC94E1ECD3}" destId="{E7043243-2856-4F88-8BD5-E3182F167C55}" srcOrd="0" destOrd="0" parTransId="{7FA73A0E-3356-467B-B3C3-5DB45DA4C1C8}" sibTransId="{8FE9FFE8-A95C-4235-A578-B033F5AA5480}"/>
    <dgm:cxn modelId="{0848F624-DEDA-491D-8516-8ACDD968D0A7}" type="presOf" srcId="{730C3DEE-808E-4C7F-B830-A1AC94E1ECD3}" destId="{DBAC4C3D-9601-438D-8F5A-855227663A11}" srcOrd="0" destOrd="0" presId="urn:microsoft.com/office/officeart/2005/8/layout/orgChart1"/>
    <dgm:cxn modelId="{CD4D4D5F-5E41-43EC-83AC-42FAC07FD54C}" type="presOf" srcId="{0E9F6BBC-CEC6-4AAD-B148-F79616D67A85}" destId="{F1900939-862C-4CB8-AA9D-0B2043B1432C}" srcOrd="0" destOrd="0" presId="urn:microsoft.com/office/officeart/2005/8/layout/orgChart1"/>
    <dgm:cxn modelId="{9A0B05AB-DE18-4FEA-8F42-25A77E1F7567}" type="presOf" srcId="{7FA73A0E-3356-467B-B3C3-5DB45DA4C1C8}" destId="{12900D81-E371-4660-A0E1-CA7467CC7B6C}" srcOrd="0" destOrd="0" presId="urn:microsoft.com/office/officeart/2005/8/layout/orgChart1"/>
    <dgm:cxn modelId="{110CAD98-075A-4632-A551-F9828F909FE3}" srcId="{730C3DEE-808E-4C7F-B830-A1AC94E1ECD3}" destId="{6493B651-D72E-409C-92FD-931255431111}" srcOrd="1" destOrd="0" parTransId="{0E9F6BBC-CEC6-4AAD-B148-F79616D67A85}" sibTransId="{4CDF45CA-EA29-4BD0-856C-5943E0B1CB43}"/>
    <dgm:cxn modelId="{439B36E9-D71C-4697-9746-8CC5A3F0C6EE}" type="presOf" srcId="{6493B651-D72E-409C-92FD-931255431111}" destId="{1181A006-A049-4A98-B013-47267ECA2E81}" srcOrd="1" destOrd="0" presId="urn:microsoft.com/office/officeart/2005/8/layout/orgChart1"/>
    <dgm:cxn modelId="{438B9FDF-CAE4-499B-A96B-074B29F574B2}" srcId="{730C3DEE-808E-4C7F-B830-A1AC94E1ECD3}" destId="{F5E7E1E6-9A0C-4865-A986-9FCFE768CF20}" srcOrd="2" destOrd="0" parTransId="{A0656FA0-03F6-41DC-9697-A074D691365A}" sibTransId="{583EC818-258C-4393-AE3E-3CB81A925F8B}"/>
    <dgm:cxn modelId="{1A20CA5E-678C-4261-BEF0-2F126BC623BE}" type="presOf" srcId="{730C3DEE-808E-4C7F-B830-A1AC94E1ECD3}" destId="{FD70BAA6-60C2-4B08-909D-4572D987C734}" srcOrd="1" destOrd="0" presId="urn:microsoft.com/office/officeart/2005/8/layout/orgChart1"/>
    <dgm:cxn modelId="{7B4356BF-F2B4-4556-BC49-FCA8F7B37FD8}" type="presOf" srcId="{E7043243-2856-4F88-8BD5-E3182F167C55}" destId="{7EADBD8C-D6A7-4439-A9FC-2A27547D6142}" srcOrd="1" destOrd="0" presId="urn:microsoft.com/office/officeart/2005/8/layout/orgChart1"/>
    <dgm:cxn modelId="{E3F79AEE-E348-4CAF-AD47-F8883AACAD9F}" srcId="{730C3DEE-808E-4C7F-B830-A1AC94E1ECD3}" destId="{BAAC6066-5476-4853-BD10-CEC74AA3CD7E}" srcOrd="3" destOrd="0" parTransId="{75352D9D-C3AA-46A2-A427-A8C97A93C22F}" sibTransId="{4B606EC3-222F-49A6-BA3D-6063C7503824}"/>
    <dgm:cxn modelId="{ECCC6AD1-9779-452D-8F33-E85C043CDB16}" srcId="{71C4C273-22AD-4477-B5AB-9D32700AA767}" destId="{730C3DEE-808E-4C7F-B830-A1AC94E1ECD3}" srcOrd="0" destOrd="0" parTransId="{A7854B5D-1C12-4E78-A8A9-B9F8F9739A72}" sibTransId="{434911CC-6EC8-4A30-9256-C371378ADBC4}"/>
    <dgm:cxn modelId="{18F599C0-C064-4556-BCC5-7A2D50B05600}" type="presOf" srcId="{A0656FA0-03F6-41DC-9697-A074D691365A}" destId="{B22F2A24-93D8-461D-9E35-E03A78BACB3E}" srcOrd="0" destOrd="0" presId="urn:microsoft.com/office/officeart/2005/8/layout/orgChart1"/>
    <dgm:cxn modelId="{2CADAC74-1145-433F-B471-249F7A9EF9CA}" type="presOf" srcId="{BAAC6066-5476-4853-BD10-CEC74AA3CD7E}" destId="{D83B6F3B-C67C-400C-BD20-05113504998B}" srcOrd="1" destOrd="0" presId="urn:microsoft.com/office/officeart/2005/8/layout/orgChart1"/>
    <dgm:cxn modelId="{89337763-86B8-4259-8141-7BE9804EC7CA}" type="presOf" srcId="{F5E7E1E6-9A0C-4865-A986-9FCFE768CF20}" destId="{F3D1D530-050D-450F-B762-2243A691CF3D}" srcOrd="1" destOrd="0" presId="urn:microsoft.com/office/officeart/2005/8/layout/orgChart1"/>
    <dgm:cxn modelId="{0915B40A-AE80-43C7-9599-C3BA3EFE0ED4}" type="presOf" srcId="{BAAC6066-5476-4853-BD10-CEC74AA3CD7E}" destId="{B4292916-B7CA-4EAB-85D5-D7E6485D9033}" srcOrd="0" destOrd="0" presId="urn:microsoft.com/office/officeart/2005/8/layout/orgChart1"/>
    <dgm:cxn modelId="{228B1933-C8AB-44C8-BC95-B1EC94BE85D3}" type="presOf" srcId="{71C4C273-22AD-4477-B5AB-9D32700AA767}" destId="{E7AAC682-9E3B-4044-9CB1-B2BB63B70BB6}" srcOrd="0" destOrd="0" presId="urn:microsoft.com/office/officeart/2005/8/layout/orgChart1"/>
    <dgm:cxn modelId="{829303DF-77B2-4408-B1F9-B1DC6D1081D6}" type="presParOf" srcId="{E7AAC682-9E3B-4044-9CB1-B2BB63B70BB6}" destId="{F64EBBC9-4C04-458E-A8F4-EF0156FB91E5}" srcOrd="0" destOrd="0" presId="urn:microsoft.com/office/officeart/2005/8/layout/orgChart1"/>
    <dgm:cxn modelId="{9DFCFDA3-A042-44AC-98CD-AC93AB15859E}" type="presParOf" srcId="{F64EBBC9-4C04-458E-A8F4-EF0156FB91E5}" destId="{1C0104D6-3B5C-428E-8085-5F684533FF61}" srcOrd="0" destOrd="0" presId="urn:microsoft.com/office/officeart/2005/8/layout/orgChart1"/>
    <dgm:cxn modelId="{FE169744-3AA8-4621-9B3A-462162E8044A}" type="presParOf" srcId="{1C0104D6-3B5C-428E-8085-5F684533FF61}" destId="{DBAC4C3D-9601-438D-8F5A-855227663A11}" srcOrd="0" destOrd="0" presId="urn:microsoft.com/office/officeart/2005/8/layout/orgChart1"/>
    <dgm:cxn modelId="{5C18C45C-09F9-474D-AEFA-DB7893EC1251}" type="presParOf" srcId="{1C0104D6-3B5C-428E-8085-5F684533FF61}" destId="{FD70BAA6-60C2-4B08-909D-4572D987C734}" srcOrd="1" destOrd="0" presId="urn:microsoft.com/office/officeart/2005/8/layout/orgChart1"/>
    <dgm:cxn modelId="{440CC12C-50EF-4F68-99E6-A506DB305937}" type="presParOf" srcId="{F64EBBC9-4C04-458E-A8F4-EF0156FB91E5}" destId="{EDDC9C34-503D-4600-A247-A8EDFDE69554}" srcOrd="1" destOrd="0" presId="urn:microsoft.com/office/officeart/2005/8/layout/orgChart1"/>
    <dgm:cxn modelId="{06257676-2A38-4CDD-B556-F363D54370B5}" type="presParOf" srcId="{EDDC9C34-503D-4600-A247-A8EDFDE69554}" destId="{F1900939-862C-4CB8-AA9D-0B2043B1432C}" srcOrd="0" destOrd="0" presId="urn:microsoft.com/office/officeart/2005/8/layout/orgChart1"/>
    <dgm:cxn modelId="{17BF8B9B-B191-47A2-A156-F4BDDE618CC4}" type="presParOf" srcId="{EDDC9C34-503D-4600-A247-A8EDFDE69554}" destId="{D9F55EDF-0B98-4268-B412-9C671A078F5C}" srcOrd="1" destOrd="0" presId="urn:microsoft.com/office/officeart/2005/8/layout/orgChart1"/>
    <dgm:cxn modelId="{190E5109-A9FB-4DE3-B103-1DB83886FFC1}" type="presParOf" srcId="{D9F55EDF-0B98-4268-B412-9C671A078F5C}" destId="{D89C734E-C7A7-4750-AA67-F3B66BBF949E}" srcOrd="0" destOrd="0" presId="urn:microsoft.com/office/officeart/2005/8/layout/orgChart1"/>
    <dgm:cxn modelId="{26AD4C07-4B7D-421A-9E9B-46FC89C6F3D6}" type="presParOf" srcId="{D89C734E-C7A7-4750-AA67-F3B66BBF949E}" destId="{98534D59-D5E8-41B8-935E-696858D80DBC}" srcOrd="0" destOrd="0" presId="urn:microsoft.com/office/officeart/2005/8/layout/orgChart1"/>
    <dgm:cxn modelId="{11306D1B-6A86-4412-B766-6D3B8804B33A}" type="presParOf" srcId="{D89C734E-C7A7-4750-AA67-F3B66BBF949E}" destId="{1181A006-A049-4A98-B013-47267ECA2E81}" srcOrd="1" destOrd="0" presId="urn:microsoft.com/office/officeart/2005/8/layout/orgChart1"/>
    <dgm:cxn modelId="{FD3BF682-6F10-4EC1-B817-4EFCBD88E061}" type="presParOf" srcId="{D9F55EDF-0B98-4268-B412-9C671A078F5C}" destId="{403AC9B8-044E-406A-9C38-5E1040CFB32A}" srcOrd="1" destOrd="0" presId="urn:microsoft.com/office/officeart/2005/8/layout/orgChart1"/>
    <dgm:cxn modelId="{753069B2-BA06-43C5-B06A-0D309563ED02}" type="presParOf" srcId="{D9F55EDF-0B98-4268-B412-9C671A078F5C}" destId="{57A28B39-EF0B-4B11-9CE3-0A8012025D02}" srcOrd="2" destOrd="0" presId="urn:microsoft.com/office/officeart/2005/8/layout/orgChart1"/>
    <dgm:cxn modelId="{90B6F672-9CF8-44FD-98EC-DF0ED6A58F6F}" type="presParOf" srcId="{EDDC9C34-503D-4600-A247-A8EDFDE69554}" destId="{B22F2A24-93D8-461D-9E35-E03A78BACB3E}" srcOrd="2" destOrd="0" presId="urn:microsoft.com/office/officeart/2005/8/layout/orgChart1"/>
    <dgm:cxn modelId="{5049D78F-ED4C-4B1F-A3EF-64618AA8C4DD}" type="presParOf" srcId="{EDDC9C34-503D-4600-A247-A8EDFDE69554}" destId="{899D4CB5-B9C9-4B66-ACA0-416E415072C9}" srcOrd="3" destOrd="0" presId="urn:microsoft.com/office/officeart/2005/8/layout/orgChart1"/>
    <dgm:cxn modelId="{E2426617-2399-4689-8B3E-2742E35DC1C6}" type="presParOf" srcId="{899D4CB5-B9C9-4B66-ACA0-416E415072C9}" destId="{3CA9AD86-17F3-429F-8996-DD109BF46C4B}" srcOrd="0" destOrd="0" presId="urn:microsoft.com/office/officeart/2005/8/layout/orgChart1"/>
    <dgm:cxn modelId="{93237AFE-899C-4E23-A112-7A789BA6C18B}" type="presParOf" srcId="{3CA9AD86-17F3-429F-8996-DD109BF46C4B}" destId="{E3BBAADF-F9AD-4B43-927C-77D4C6DDD66B}" srcOrd="0" destOrd="0" presId="urn:microsoft.com/office/officeart/2005/8/layout/orgChart1"/>
    <dgm:cxn modelId="{0DD22CE1-6CD5-44AC-9467-CF082F4C59A3}" type="presParOf" srcId="{3CA9AD86-17F3-429F-8996-DD109BF46C4B}" destId="{F3D1D530-050D-450F-B762-2243A691CF3D}" srcOrd="1" destOrd="0" presId="urn:microsoft.com/office/officeart/2005/8/layout/orgChart1"/>
    <dgm:cxn modelId="{DC9F0DA3-6EE8-4D84-B0CB-A89338E90400}" type="presParOf" srcId="{899D4CB5-B9C9-4B66-ACA0-416E415072C9}" destId="{1B9F6691-518E-4D89-A632-0B9DB8CEB3A1}" srcOrd="1" destOrd="0" presId="urn:microsoft.com/office/officeart/2005/8/layout/orgChart1"/>
    <dgm:cxn modelId="{ECF45B0A-7FB3-4558-9B4C-3313BB9226DB}" type="presParOf" srcId="{899D4CB5-B9C9-4B66-ACA0-416E415072C9}" destId="{8B32844B-23B0-42F4-801E-298E920050DC}" srcOrd="2" destOrd="0" presId="urn:microsoft.com/office/officeart/2005/8/layout/orgChart1"/>
    <dgm:cxn modelId="{321DDDF4-D616-4019-ACE9-5AA7D1F5C6C7}" type="presParOf" srcId="{EDDC9C34-503D-4600-A247-A8EDFDE69554}" destId="{429AAA09-C7A2-4508-88E0-816AFD56603F}" srcOrd="4" destOrd="0" presId="urn:microsoft.com/office/officeart/2005/8/layout/orgChart1"/>
    <dgm:cxn modelId="{E9B95AA8-20FC-4FD7-A926-187CDC836511}" type="presParOf" srcId="{EDDC9C34-503D-4600-A247-A8EDFDE69554}" destId="{B1367424-0E94-4C73-A38F-2FAC2751E401}" srcOrd="5" destOrd="0" presId="urn:microsoft.com/office/officeart/2005/8/layout/orgChart1"/>
    <dgm:cxn modelId="{2AA0CCA7-CCC1-400D-A030-7DCD820B9CF8}" type="presParOf" srcId="{B1367424-0E94-4C73-A38F-2FAC2751E401}" destId="{80CDFAAB-4EA5-4ADF-9BE8-29DF296F67F5}" srcOrd="0" destOrd="0" presId="urn:microsoft.com/office/officeart/2005/8/layout/orgChart1"/>
    <dgm:cxn modelId="{9A835978-3D8D-4279-962F-AD1939687AD4}" type="presParOf" srcId="{80CDFAAB-4EA5-4ADF-9BE8-29DF296F67F5}" destId="{B4292916-B7CA-4EAB-85D5-D7E6485D9033}" srcOrd="0" destOrd="0" presId="urn:microsoft.com/office/officeart/2005/8/layout/orgChart1"/>
    <dgm:cxn modelId="{C8B102AD-527C-494B-BDF9-A8FDEAB2701F}" type="presParOf" srcId="{80CDFAAB-4EA5-4ADF-9BE8-29DF296F67F5}" destId="{D83B6F3B-C67C-400C-BD20-05113504998B}" srcOrd="1" destOrd="0" presId="urn:microsoft.com/office/officeart/2005/8/layout/orgChart1"/>
    <dgm:cxn modelId="{0CF3C7A7-BB7F-4EE6-8C43-F947653B99C8}" type="presParOf" srcId="{B1367424-0E94-4C73-A38F-2FAC2751E401}" destId="{E6DAE155-C0C5-4BAE-A057-EE718D52AEAA}" srcOrd="1" destOrd="0" presId="urn:microsoft.com/office/officeart/2005/8/layout/orgChart1"/>
    <dgm:cxn modelId="{0CCB33D5-2A8F-4E36-A43D-0F90594879AA}" type="presParOf" srcId="{B1367424-0E94-4C73-A38F-2FAC2751E401}" destId="{977F0591-E47B-495C-8860-EC937D75A5BF}" srcOrd="2" destOrd="0" presId="urn:microsoft.com/office/officeart/2005/8/layout/orgChart1"/>
    <dgm:cxn modelId="{C3ABF1BB-6051-4E65-8DD5-8A4E47DF5165}" type="presParOf" srcId="{F64EBBC9-4C04-458E-A8F4-EF0156FB91E5}" destId="{430410F7-AF04-4F89-AD06-89050F69AB04}" srcOrd="2" destOrd="0" presId="urn:microsoft.com/office/officeart/2005/8/layout/orgChart1"/>
    <dgm:cxn modelId="{535AFB49-90B1-49BF-B5ED-55E4A9310E53}" type="presParOf" srcId="{430410F7-AF04-4F89-AD06-89050F69AB04}" destId="{12900D81-E371-4660-A0E1-CA7467CC7B6C}" srcOrd="0" destOrd="0" presId="urn:microsoft.com/office/officeart/2005/8/layout/orgChart1"/>
    <dgm:cxn modelId="{10D16A96-C1CB-4F4F-8EF7-B9D279A15D70}" type="presParOf" srcId="{430410F7-AF04-4F89-AD06-89050F69AB04}" destId="{3D38DCB4-652C-4637-B409-1BB5C603CC1C}" srcOrd="1" destOrd="0" presId="urn:microsoft.com/office/officeart/2005/8/layout/orgChart1"/>
    <dgm:cxn modelId="{6DCB8C54-FA91-4E85-B0E4-341C691BEBE8}" type="presParOf" srcId="{3D38DCB4-652C-4637-B409-1BB5C603CC1C}" destId="{739F42D8-AB57-4D82-8FA4-EAC75CC490B4}" srcOrd="0" destOrd="0" presId="urn:microsoft.com/office/officeart/2005/8/layout/orgChart1"/>
    <dgm:cxn modelId="{DCAE0DC0-E951-4230-9BEF-25FAAA4D8F31}" type="presParOf" srcId="{739F42D8-AB57-4D82-8FA4-EAC75CC490B4}" destId="{6E98F336-9264-4FB0-812B-9BEF8E544744}" srcOrd="0" destOrd="0" presId="urn:microsoft.com/office/officeart/2005/8/layout/orgChart1"/>
    <dgm:cxn modelId="{59647D63-EC68-45CA-AFE8-E4DB6ACB25E7}" type="presParOf" srcId="{739F42D8-AB57-4D82-8FA4-EAC75CC490B4}" destId="{7EADBD8C-D6A7-4439-A9FC-2A27547D6142}" srcOrd="1" destOrd="0" presId="urn:microsoft.com/office/officeart/2005/8/layout/orgChart1"/>
    <dgm:cxn modelId="{1C924BF8-E8EC-45E3-BD5E-F6BC8D456851}" type="presParOf" srcId="{3D38DCB4-652C-4637-B409-1BB5C603CC1C}" destId="{097D3C85-3FBA-49C8-BED2-546C902CCB3E}" srcOrd="1" destOrd="0" presId="urn:microsoft.com/office/officeart/2005/8/layout/orgChart1"/>
    <dgm:cxn modelId="{4B0F44F3-1871-40D1-9234-E7BBE7026B26}" type="presParOf" srcId="{3D38DCB4-652C-4637-B409-1BB5C603CC1C}" destId="{C993D17E-676E-4710-A4C0-85E2482EEF4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49FE69B-C7E4-484C-9504-0B8EB10C4C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AD205105-AA3F-4F68-83C3-0DA3FB8E1EAD}">
      <dgm:prSet phldrT="[文字]" custT="1"/>
      <dgm:spPr/>
      <dgm:t>
        <a:bodyPr/>
        <a:lstStyle/>
        <a:p>
          <a:endParaRPr lang="zh-TW" altLang="en-US" sz="4000" baseline="0" dirty="0">
            <a:ea typeface="標楷體" panose="03000509000000000000" pitchFamily="65" charset="-120"/>
          </a:endParaRPr>
        </a:p>
      </dgm:t>
    </dgm:pt>
    <dgm:pt modelId="{77E87BBE-4F08-45A9-819F-5A5966134752}" type="parTrans" cxnId="{B70C2512-E632-41DB-A469-217E2D1510FA}">
      <dgm:prSet/>
      <dgm:spPr/>
      <dgm:t>
        <a:bodyPr/>
        <a:lstStyle/>
        <a:p>
          <a:endParaRPr lang="zh-TW" altLang="en-US"/>
        </a:p>
      </dgm:t>
    </dgm:pt>
    <dgm:pt modelId="{65385ED7-A836-4611-8EB5-573DD6D3A3F7}" type="sibTrans" cxnId="{B70C2512-E632-41DB-A469-217E2D1510FA}">
      <dgm:prSet/>
      <dgm:spPr/>
      <dgm:t>
        <a:bodyPr/>
        <a:lstStyle/>
        <a:p>
          <a:endParaRPr lang="zh-TW" altLang="en-US"/>
        </a:p>
      </dgm:t>
    </dgm:pt>
    <dgm:pt modelId="{E4A75EEB-FC79-422B-89BB-14E92C5C8CA9}">
      <dgm:prSet phldrT="[文字]" custT="1"/>
      <dgm:spPr/>
      <dgm:t>
        <a:bodyPr/>
        <a:lstStyle/>
        <a:p>
          <a:endParaRPr lang="zh-TW" altLang="en-US" sz="4000" baseline="0" dirty="0">
            <a:ea typeface="標楷體" panose="03000509000000000000" pitchFamily="65" charset="-120"/>
          </a:endParaRPr>
        </a:p>
      </dgm:t>
    </dgm:pt>
    <dgm:pt modelId="{D1A9D71A-205B-47D5-8CA7-F60B605C5B8F}" type="parTrans" cxnId="{69EAA292-FF06-4FEE-8B82-29F8834A79CE}">
      <dgm:prSet/>
      <dgm:spPr/>
      <dgm:t>
        <a:bodyPr/>
        <a:lstStyle/>
        <a:p>
          <a:endParaRPr lang="zh-TW" altLang="en-US"/>
        </a:p>
      </dgm:t>
    </dgm:pt>
    <dgm:pt modelId="{F7F20EB8-642B-4E57-B243-39930829DE2B}" type="sibTrans" cxnId="{69EAA292-FF06-4FEE-8B82-29F8834A79CE}">
      <dgm:prSet/>
      <dgm:spPr/>
      <dgm:t>
        <a:bodyPr/>
        <a:lstStyle/>
        <a:p>
          <a:endParaRPr lang="zh-TW" altLang="en-US"/>
        </a:p>
      </dgm:t>
    </dgm:pt>
    <dgm:pt modelId="{BB38826E-0371-43FE-840F-1662C7F9C0D1}">
      <dgm:prSet phldrT="[文字]" custT="1"/>
      <dgm:spPr/>
      <dgm:t>
        <a:bodyPr/>
        <a:lstStyle/>
        <a:p>
          <a:endParaRPr lang="zh-TW" altLang="en-US" sz="4000" baseline="0" dirty="0">
            <a:ea typeface="標楷體" panose="03000509000000000000" pitchFamily="65" charset="-120"/>
          </a:endParaRPr>
        </a:p>
      </dgm:t>
    </dgm:pt>
    <dgm:pt modelId="{B6F95071-7E39-4CDA-9F72-922DA9926D0F}" type="parTrans" cxnId="{CEA30C34-7974-4926-9C0D-5E9137171EF0}">
      <dgm:prSet/>
      <dgm:spPr/>
      <dgm:t>
        <a:bodyPr/>
        <a:lstStyle/>
        <a:p>
          <a:endParaRPr lang="zh-TW" altLang="en-US"/>
        </a:p>
      </dgm:t>
    </dgm:pt>
    <dgm:pt modelId="{D70AA9A4-C76E-44C4-9960-0CC7516E79E2}" type="sibTrans" cxnId="{CEA30C34-7974-4926-9C0D-5E9137171EF0}">
      <dgm:prSet/>
      <dgm:spPr/>
      <dgm:t>
        <a:bodyPr/>
        <a:lstStyle/>
        <a:p>
          <a:endParaRPr lang="zh-TW" altLang="en-US"/>
        </a:p>
      </dgm:t>
    </dgm:pt>
    <dgm:pt modelId="{FAE9D1D8-0B02-4D1C-B3CE-6C390A4EDE56}">
      <dgm:prSet phldrT="[文字]" custT="1"/>
      <dgm:spPr/>
      <dgm:t>
        <a:bodyPr/>
        <a:lstStyle/>
        <a:p>
          <a:r>
            <a:rPr lang="zh-TW" altLang="en-US" sz="4000" baseline="0" dirty="0" smtClean="0">
              <a:ea typeface="標楷體" panose="03000509000000000000" pitchFamily="65" charset="-120"/>
            </a:rPr>
            <a:t>小一塗氟</a:t>
          </a:r>
          <a:endParaRPr lang="zh-TW" altLang="en-US" sz="4000" baseline="0" dirty="0">
            <a:ea typeface="標楷體" panose="03000509000000000000" pitchFamily="65" charset="-120"/>
          </a:endParaRPr>
        </a:p>
      </dgm:t>
    </dgm:pt>
    <dgm:pt modelId="{CAED61AE-7848-4239-A863-7EEEC6420E95}" type="parTrans" cxnId="{1E14D036-7516-4548-B42C-40BE63306D50}">
      <dgm:prSet/>
      <dgm:spPr/>
      <dgm:t>
        <a:bodyPr/>
        <a:lstStyle/>
        <a:p>
          <a:endParaRPr lang="zh-TW" altLang="en-US"/>
        </a:p>
      </dgm:t>
    </dgm:pt>
    <dgm:pt modelId="{98ECCEB8-9510-4E2B-BB87-BFE62C9D0C81}" type="sibTrans" cxnId="{1E14D036-7516-4548-B42C-40BE63306D50}">
      <dgm:prSet/>
      <dgm:spPr/>
      <dgm:t>
        <a:bodyPr/>
        <a:lstStyle/>
        <a:p>
          <a:endParaRPr lang="zh-TW" altLang="en-US"/>
        </a:p>
      </dgm:t>
    </dgm:pt>
    <dgm:pt modelId="{7576EA0F-94CF-4ACC-BAFD-DBED12839744}" type="pres">
      <dgm:prSet presAssocID="{049FE69B-C7E4-484C-9504-0B8EB10C4C83}" presName="linear" presStyleCnt="0">
        <dgm:presLayoutVars>
          <dgm:dir/>
          <dgm:animLvl val="lvl"/>
          <dgm:resizeHandles val="exact"/>
        </dgm:presLayoutVars>
      </dgm:prSet>
      <dgm:spPr/>
    </dgm:pt>
    <dgm:pt modelId="{C6935472-0E57-4E1F-9C99-3DDFAC53CA66}" type="pres">
      <dgm:prSet presAssocID="{AD205105-AA3F-4F68-83C3-0DA3FB8E1EAD}" presName="parentLin" presStyleCnt="0"/>
      <dgm:spPr/>
    </dgm:pt>
    <dgm:pt modelId="{E5D896CC-21DF-4742-906F-5572C83ABF39}" type="pres">
      <dgm:prSet presAssocID="{AD205105-AA3F-4F68-83C3-0DA3FB8E1EAD}" presName="parentLeftMargin" presStyleLbl="node1" presStyleIdx="0" presStyleCnt="4"/>
      <dgm:spPr/>
    </dgm:pt>
    <dgm:pt modelId="{68D40C62-83DB-4415-9226-A16AD3E616E2}" type="pres">
      <dgm:prSet presAssocID="{AD205105-AA3F-4F68-83C3-0DA3FB8E1EAD}" presName="parentText" presStyleLbl="node1" presStyleIdx="0" presStyleCnt="4">
        <dgm:presLayoutVars>
          <dgm:chMax val="0"/>
          <dgm:bulletEnabled val="1"/>
        </dgm:presLayoutVars>
      </dgm:prSet>
      <dgm:spPr/>
      <dgm:t>
        <a:bodyPr/>
        <a:lstStyle/>
        <a:p>
          <a:endParaRPr lang="zh-TW" altLang="en-US"/>
        </a:p>
      </dgm:t>
    </dgm:pt>
    <dgm:pt modelId="{193E1A19-4CDE-4FAB-9AF7-BA64BC202A0D}" type="pres">
      <dgm:prSet presAssocID="{AD205105-AA3F-4F68-83C3-0DA3FB8E1EAD}" presName="negativeSpace" presStyleCnt="0"/>
      <dgm:spPr/>
    </dgm:pt>
    <dgm:pt modelId="{409FB07D-77F6-40D1-9239-B4ECD6676F56}" type="pres">
      <dgm:prSet presAssocID="{AD205105-AA3F-4F68-83C3-0DA3FB8E1EAD}" presName="childText" presStyleLbl="conFgAcc1" presStyleIdx="0" presStyleCnt="4">
        <dgm:presLayoutVars>
          <dgm:bulletEnabled val="1"/>
        </dgm:presLayoutVars>
      </dgm:prSet>
      <dgm:spPr/>
    </dgm:pt>
    <dgm:pt modelId="{7787F8CC-BDB4-4565-B931-D0ECA360D75F}" type="pres">
      <dgm:prSet presAssocID="{65385ED7-A836-4611-8EB5-573DD6D3A3F7}" presName="spaceBetweenRectangles" presStyleCnt="0"/>
      <dgm:spPr/>
    </dgm:pt>
    <dgm:pt modelId="{3AA104B8-3ABB-4E06-9AEF-5D2A3FAB772A}" type="pres">
      <dgm:prSet presAssocID="{E4A75EEB-FC79-422B-89BB-14E92C5C8CA9}" presName="parentLin" presStyleCnt="0"/>
      <dgm:spPr/>
    </dgm:pt>
    <dgm:pt modelId="{7F34727F-4823-40F8-91FB-A0087261CFE7}" type="pres">
      <dgm:prSet presAssocID="{E4A75EEB-FC79-422B-89BB-14E92C5C8CA9}" presName="parentLeftMargin" presStyleLbl="node1" presStyleIdx="0" presStyleCnt="4"/>
      <dgm:spPr/>
    </dgm:pt>
    <dgm:pt modelId="{D3763EEA-666B-46D6-894C-A968AFF49A78}" type="pres">
      <dgm:prSet presAssocID="{E4A75EEB-FC79-422B-89BB-14E92C5C8CA9}" presName="parentText" presStyleLbl="node1" presStyleIdx="1" presStyleCnt="4">
        <dgm:presLayoutVars>
          <dgm:chMax val="0"/>
          <dgm:bulletEnabled val="1"/>
        </dgm:presLayoutVars>
      </dgm:prSet>
      <dgm:spPr/>
      <dgm:t>
        <a:bodyPr/>
        <a:lstStyle/>
        <a:p>
          <a:endParaRPr lang="zh-TW" altLang="en-US"/>
        </a:p>
      </dgm:t>
    </dgm:pt>
    <dgm:pt modelId="{FEB29035-3F8A-4751-84B0-B3375B2E8B66}" type="pres">
      <dgm:prSet presAssocID="{E4A75EEB-FC79-422B-89BB-14E92C5C8CA9}" presName="negativeSpace" presStyleCnt="0"/>
      <dgm:spPr/>
    </dgm:pt>
    <dgm:pt modelId="{11BC5828-2574-4E7D-906A-846C6BE268A6}" type="pres">
      <dgm:prSet presAssocID="{E4A75EEB-FC79-422B-89BB-14E92C5C8CA9}" presName="childText" presStyleLbl="conFgAcc1" presStyleIdx="1" presStyleCnt="4">
        <dgm:presLayoutVars>
          <dgm:bulletEnabled val="1"/>
        </dgm:presLayoutVars>
      </dgm:prSet>
      <dgm:spPr/>
    </dgm:pt>
    <dgm:pt modelId="{EC91CB39-FEE3-4915-878E-421FAA182956}" type="pres">
      <dgm:prSet presAssocID="{F7F20EB8-642B-4E57-B243-39930829DE2B}" presName="spaceBetweenRectangles" presStyleCnt="0"/>
      <dgm:spPr/>
    </dgm:pt>
    <dgm:pt modelId="{F5C313DA-7E91-4C69-85BD-EC1D331A3288}" type="pres">
      <dgm:prSet presAssocID="{FAE9D1D8-0B02-4D1C-B3CE-6C390A4EDE56}" presName="parentLin" presStyleCnt="0"/>
      <dgm:spPr/>
    </dgm:pt>
    <dgm:pt modelId="{8BA71FEF-F283-48A7-9A5C-EABF8088DB18}" type="pres">
      <dgm:prSet presAssocID="{FAE9D1D8-0B02-4D1C-B3CE-6C390A4EDE56}" presName="parentLeftMargin" presStyleLbl="node1" presStyleIdx="1" presStyleCnt="4"/>
      <dgm:spPr/>
    </dgm:pt>
    <dgm:pt modelId="{F2A85490-3723-463F-8FE2-89A0C79D7590}" type="pres">
      <dgm:prSet presAssocID="{FAE9D1D8-0B02-4D1C-B3CE-6C390A4EDE56}" presName="parentText" presStyleLbl="node1" presStyleIdx="2" presStyleCnt="4">
        <dgm:presLayoutVars>
          <dgm:chMax val="0"/>
          <dgm:bulletEnabled val="1"/>
        </dgm:presLayoutVars>
      </dgm:prSet>
      <dgm:spPr/>
    </dgm:pt>
    <dgm:pt modelId="{369EA3FD-2939-438A-A214-5533420CEB0C}" type="pres">
      <dgm:prSet presAssocID="{FAE9D1D8-0B02-4D1C-B3CE-6C390A4EDE56}" presName="negativeSpace" presStyleCnt="0"/>
      <dgm:spPr/>
    </dgm:pt>
    <dgm:pt modelId="{904F622B-0DA4-4E25-B013-9D6E488BB78A}" type="pres">
      <dgm:prSet presAssocID="{FAE9D1D8-0B02-4D1C-B3CE-6C390A4EDE56}" presName="childText" presStyleLbl="conFgAcc1" presStyleIdx="2" presStyleCnt="4">
        <dgm:presLayoutVars>
          <dgm:bulletEnabled val="1"/>
        </dgm:presLayoutVars>
      </dgm:prSet>
      <dgm:spPr/>
    </dgm:pt>
    <dgm:pt modelId="{A1A2CA69-DDAC-4937-9731-B43A0502FE72}" type="pres">
      <dgm:prSet presAssocID="{98ECCEB8-9510-4E2B-BB87-BFE62C9D0C81}" presName="spaceBetweenRectangles" presStyleCnt="0"/>
      <dgm:spPr/>
    </dgm:pt>
    <dgm:pt modelId="{A273AC44-708A-46CC-AD0E-613BE04F2C16}" type="pres">
      <dgm:prSet presAssocID="{BB38826E-0371-43FE-840F-1662C7F9C0D1}" presName="parentLin" presStyleCnt="0"/>
      <dgm:spPr/>
    </dgm:pt>
    <dgm:pt modelId="{5C2744A6-60DD-4A8E-9708-8879EE8976A3}" type="pres">
      <dgm:prSet presAssocID="{BB38826E-0371-43FE-840F-1662C7F9C0D1}" presName="parentLeftMargin" presStyleLbl="node1" presStyleIdx="2" presStyleCnt="4"/>
      <dgm:spPr/>
    </dgm:pt>
    <dgm:pt modelId="{4D800F27-9991-498B-816F-365CF15E3F65}" type="pres">
      <dgm:prSet presAssocID="{BB38826E-0371-43FE-840F-1662C7F9C0D1}" presName="parentText" presStyleLbl="node1" presStyleIdx="3" presStyleCnt="4">
        <dgm:presLayoutVars>
          <dgm:chMax val="0"/>
          <dgm:bulletEnabled val="1"/>
        </dgm:presLayoutVars>
      </dgm:prSet>
      <dgm:spPr/>
      <dgm:t>
        <a:bodyPr/>
        <a:lstStyle/>
        <a:p>
          <a:endParaRPr lang="zh-TW" altLang="en-US"/>
        </a:p>
      </dgm:t>
    </dgm:pt>
    <dgm:pt modelId="{AE8DCE36-9B37-4DC3-9324-742269DB4BF5}" type="pres">
      <dgm:prSet presAssocID="{BB38826E-0371-43FE-840F-1662C7F9C0D1}" presName="negativeSpace" presStyleCnt="0"/>
      <dgm:spPr/>
    </dgm:pt>
    <dgm:pt modelId="{37F18949-A00F-42FB-9CAA-82C4B3B30DBE}" type="pres">
      <dgm:prSet presAssocID="{BB38826E-0371-43FE-840F-1662C7F9C0D1}" presName="childText" presStyleLbl="conFgAcc1" presStyleIdx="3" presStyleCnt="4">
        <dgm:presLayoutVars>
          <dgm:bulletEnabled val="1"/>
        </dgm:presLayoutVars>
      </dgm:prSet>
      <dgm:spPr/>
    </dgm:pt>
  </dgm:ptLst>
  <dgm:cxnLst>
    <dgm:cxn modelId="{929AD6CE-BD13-4D49-9A29-2D97AA06BD2A}" type="presOf" srcId="{E4A75EEB-FC79-422B-89BB-14E92C5C8CA9}" destId="{7F34727F-4823-40F8-91FB-A0087261CFE7}" srcOrd="0" destOrd="0" presId="urn:microsoft.com/office/officeart/2005/8/layout/list1"/>
    <dgm:cxn modelId="{69EAA292-FF06-4FEE-8B82-29F8834A79CE}" srcId="{049FE69B-C7E4-484C-9504-0B8EB10C4C83}" destId="{E4A75EEB-FC79-422B-89BB-14E92C5C8CA9}" srcOrd="1" destOrd="0" parTransId="{D1A9D71A-205B-47D5-8CA7-F60B605C5B8F}" sibTransId="{F7F20EB8-642B-4E57-B243-39930829DE2B}"/>
    <dgm:cxn modelId="{8F8AC98A-3957-4B51-A390-08F1440DF540}" type="presOf" srcId="{BB38826E-0371-43FE-840F-1662C7F9C0D1}" destId="{4D800F27-9991-498B-816F-365CF15E3F65}" srcOrd="1" destOrd="0" presId="urn:microsoft.com/office/officeart/2005/8/layout/list1"/>
    <dgm:cxn modelId="{8FAC85AD-2F78-439D-96AC-9D78119FA208}" type="presOf" srcId="{049FE69B-C7E4-484C-9504-0B8EB10C4C83}" destId="{7576EA0F-94CF-4ACC-BAFD-DBED12839744}" srcOrd="0" destOrd="0" presId="urn:microsoft.com/office/officeart/2005/8/layout/list1"/>
    <dgm:cxn modelId="{CEA30C34-7974-4926-9C0D-5E9137171EF0}" srcId="{049FE69B-C7E4-484C-9504-0B8EB10C4C83}" destId="{BB38826E-0371-43FE-840F-1662C7F9C0D1}" srcOrd="3" destOrd="0" parTransId="{B6F95071-7E39-4CDA-9F72-922DA9926D0F}" sibTransId="{D70AA9A4-C76E-44C4-9960-0CC7516E79E2}"/>
    <dgm:cxn modelId="{52EB0027-CEBA-4E16-887C-932829CA3D9E}" type="presOf" srcId="{AD205105-AA3F-4F68-83C3-0DA3FB8E1EAD}" destId="{68D40C62-83DB-4415-9226-A16AD3E616E2}" srcOrd="1" destOrd="0" presId="urn:microsoft.com/office/officeart/2005/8/layout/list1"/>
    <dgm:cxn modelId="{6725A14B-C020-427B-BDF8-E80A2807B7F1}" type="presOf" srcId="{FAE9D1D8-0B02-4D1C-B3CE-6C390A4EDE56}" destId="{F2A85490-3723-463F-8FE2-89A0C79D7590}" srcOrd="1" destOrd="0" presId="urn:microsoft.com/office/officeart/2005/8/layout/list1"/>
    <dgm:cxn modelId="{00AE8A78-8174-4E62-B8AE-D5597983B8EA}" type="presOf" srcId="{AD205105-AA3F-4F68-83C3-0DA3FB8E1EAD}" destId="{E5D896CC-21DF-4742-906F-5572C83ABF39}" srcOrd="0" destOrd="0" presId="urn:microsoft.com/office/officeart/2005/8/layout/list1"/>
    <dgm:cxn modelId="{72BB53E2-DC6E-4C1F-9A75-57E6297A5B97}" type="presOf" srcId="{FAE9D1D8-0B02-4D1C-B3CE-6C390A4EDE56}" destId="{8BA71FEF-F283-48A7-9A5C-EABF8088DB18}" srcOrd="0" destOrd="0" presId="urn:microsoft.com/office/officeart/2005/8/layout/list1"/>
    <dgm:cxn modelId="{F952BF34-2359-4AC6-95EE-955663512476}" type="presOf" srcId="{BB38826E-0371-43FE-840F-1662C7F9C0D1}" destId="{5C2744A6-60DD-4A8E-9708-8879EE8976A3}" srcOrd="0" destOrd="0" presId="urn:microsoft.com/office/officeart/2005/8/layout/list1"/>
    <dgm:cxn modelId="{B70C2512-E632-41DB-A469-217E2D1510FA}" srcId="{049FE69B-C7E4-484C-9504-0B8EB10C4C83}" destId="{AD205105-AA3F-4F68-83C3-0DA3FB8E1EAD}" srcOrd="0" destOrd="0" parTransId="{77E87BBE-4F08-45A9-819F-5A5966134752}" sibTransId="{65385ED7-A836-4611-8EB5-573DD6D3A3F7}"/>
    <dgm:cxn modelId="{1E14D036-7516-4548-B42C-40BE63306D50}" srcId="{049FE69B-C7E4-484C-9504-0B8EB10C4C83}" destId="{FAE9D1D8-0B02-4D1C-B3CE-6C390A4EDE56}" srcOrd="2" destOrd="0" parTransId="{CAED61AE-7848-4239-A863-7EEEC6420E95}" sibTransId="{98ECCEB8-9510-4E2B-BB87-BFE62C9D0C81}"/>
    <dgm:cxn modelId="{235A1483-3CDE-4041-921F-476C8F6F2999}" type="presOf" srcId="{E4A75EEB-FC79-422B-89BB-14E92C5C8CA9}" destId="{D3763EEA-666B-46D6-894C-A968AFF49A78}" srcOrd="1" destOrd="0" presId="urn:microsoft.com/office/officeart/2005/8/layout/list1"/>
    <dgm:cxn modelId="{55341932-665E-481C-A5DE-AC0399D3B05F}" type="presParOf" srcId="{7576EA0F-94CF-4ACC-BAFD-DBED12839744}" destId="{C6935472-0E57-4E1F-9C99-3DDFAC53CA66}" srcOrd="0" destOrd="0" presId="urn:microsoft.com/office/officeart/2005/8/layout/list1"/>
    <dgm:cxn modelId="{187E7ADB-F613-4941-9D5A-340E676C928A}" type="presParOf" srcId="{C6935472-0E57-4E1F-9C99-3DDFAC53CA66}" destId="{E5D896CC-21DF-4742-906F-5572C83ABF39}" srcOrd="0" destOrd="0" presId="urn:microsoft.com/office/officeart/2005/8/layout/list1"/>
    <dgm:cxn modelId="{8B0A1892-D3B5-4D98-8B2E-3526497409DF}" type="presParOf" srcId="{C6935472-0E57-4E1F-9C99-3DDFAC53CA66}" destId="{68D40C62-83DB-4415-9226-A16AD3E616E2}" srcOrd="1" destOrd="0" presId="urn:microsoft.com/office/officeart/2005/8/layout/list1"/>
    <dgm:cxn modelId="{443FBE03-2874-43B0-8732-9F3B2B3CA30B}" type="presParOf" srcId="{7576EA0F-94CF-4ACC-BAFD-DBED12839744}" destId="{193E1A19-4CDE-4FAB-9AF7-BA64BC202A0D}" srcOrd="1" destOrd="0" presId="urn:microsoft.com/office/officeart/2005/8/layout/list1"/>
    <dgm:cxn modelId="{D8207AAD-B596-4666-B482-92E0E4DFA96F}" type="presParOf" srcId="{7576EA0F-94CF-4ACC-BAFD-DBED12839744}" destId="{409FB07D-77F6-40D1-9239-B4ECD6676F56}" srcOrd="2" destOrd="0" presId="urn:microsoft.com/office/officeart/2005/8/layout/list1"/>
    <dgm:cxn modelId="{7A25DD6F-C96F-414D-9E21-D492F51EDC13}" type="presParOf" srcId="{7576EA0F-94CF-4ACC-BAFD-DBED12839744}" destId="{7787F8CC-BDB4-4565-B931-D0ECA360D75F}" srcOrd="3" destOrd="0" presId="urn:microsoft.com/office/officeart/2005/8/layout/list1"/>
    <dgm:cxn modelId="{9A1C8EA6-03A4-4671-8C36-A368582BE982}" type="presParOf" srcId="{7576EA0F-94CF-4ACC-BAFD-DBED12839744}" destId="{3AA104B8-3ABB-4E06-9AEF-5D2A3FAB772A}" srcOrd="4" destOrd="0" presId="urn:microsoft.com/office/officeart/2005/8/layout/list1"/>
    <dgm:cxn modelId="{FCA86A46-D329-4D61-8D63-349B91137030}" type="presParOf" srcId="{3AA104B8-3ABB-4E06-9AEF-5D2A3FAB772A}" destId="{7F34727F-4823-40F8-91FB-A0087261CFE7}" srcOrd="0" destOrd="0" presId="urn:microsoft.com/office/officeart/2005/8/layout/list1"/>
    <dgm:cxn modelId="{35CB3DD0-BFF8-45BE-AD1D-E5247C80F714}" type="presParOf" srcId="{3AA104B8-3ABB-4E06-9AEF-5D2A3FAB772A}" destId="{D3763EEA-666B-46D6-894C-A968AFF49A78}" srcOrd="1" destOrd="0" presId="urn:microsoft.com/office/officeart/2005/8/layout/list1"/>
    <dgm:cxn modelId="{A23AB065-2346-4013-A760-8255B75D2A71}" type="presParOf" srcId="{7576EA0F-94CF-4ACC-BAFD-DBED12839744}" destId="{FEB29035-3F8A-4751-84B0-B3375B2E8B66}" srcOrd="5" destOrd="0" presId="urn:microsoft.com/office/officeart/2005/8/layout/list1"/>
    <dgm:cxn modelId="{D9E65F90-0D2C-4C31-A49B-13A39EFE7BBC}" type="presParOf" srcId="{7576EA0F-94CF-4ACC-BAFD-DBED12839744}" destId="{11BC5828-2574-4E7D-906A-846C6BE268A6}" srcOrd="6" destOrd="0" presId="urn:microsoft.com/office/officeart/2005/8/layout/list1"/>
    <dgm:cxn modelId="{2747CA9C-0ED5-4EB7-B55F-47B066151E96}" type="presParOf" srcId="{7576EA0F-94CF-4ACC-BAFD-DBED12839744}" destId="{EC91CB39-FEE3-4915-878E-421FAA182956}" srcOrd="7" destOrd="0" presId="urn:microsoft.com/office/officeart/2005/8/layout/list1"/>
    <dgm:cxn modelId="{FE4CBE3E-BAB6-4C4F-B7EC-E684A5DF9372}" type="presParOf" srcId="{7576EA0F-94CF-4ACC-BAFD-DBED12839744}" destId="{F5C313DA-7E91-4C69-85BD-EC1D331A3288}" srcOrd="8" destOrd="0" presId="urn:microsoft.com/office/officeart/2005/8/layout/list1"/>
    <dgm:cxn modelId="{471A4623-AA04-40C2-B97E-DEF8932801CD}" type="presParOf" srcId="{F5C313DA-7E91-4C69-85BD-EC1D331A3288}" destId="{8BA71FEF-F283-48A7-9A5C-EABF8088DB18}" srcOrd="0" destOrd="0" presId="urn:microsoft.com/office/officeart/2005/8/layout/list1"/>
    <dgm:cxn modelId="{68CB9EA3-019D-4612-AA6C-BE368AC38DFF}" type="presParOf" srcId="{F5C313DA-7E91-4C69-85BD-EC1D331A3288}" destId="{F2A85490-3723-463F-8FE2-89A0C79D7590}" srcOrd="1" destOrd="0" presId="urn:microsoft.com/office/officeart/2005/8/layout/list1"/>
    <dgm:cxn modelId="{3CD12129-C14E-4F5E-985D-981F12A22732}" type="presParOf" srcId="{7576EA0F-94CF-4ACC-BAFD-DBED12839744}" destId="{369EA3FD-2939-438A-A214-5533420CEB0C}" srcOrd="9" destOrd="0" presId="urn:microsoft.com/office/officeart/2005/8/layout/list1"/>
    <dgm:cxn modelId="{09511505-BA67-4451-A103-3AE18A81BF78}" type="presParOf" srcId="{7576EA0F-94CF-4ACC-BAFD-DBED12839744}" destId="{904F622B-0DA4-4E25-B013-9D6E488BB78A}" srcOrd="10" destOrd="0" presId="urn:microsoft.com/office/officeart/2005/8/layout/list1"/>
    <dgm:cxn modelId="{FE7AEE88-D178-4307-9D7D-FEAC7A4682B3}" type="presParOf" srcId="{7576EA0F-94CF-4ACC-BAFD-DBED12839744}" destId="{A1A2CA69-DDAC-4937-9731-B43A0502FE72}" srcOrd="11" destOrd="0" presId="urn:microsoft.com/office/officeart/2005/8/layout/list1"/>
    <dgm:cxn modelId="{CAF37C1E-2463-4AE0-A0BB-6FA83126C4A9}" type="presParOf" srcId="{7576EA0F-94CF-4ACC-BAFD-DBED12839744}" destId="{A273AC44-708A-46CC-AD0E-613BE04F2C16}" srcOrd="12" destOrd="0" presId="urn:microsoft.com/office/officeart/2005/8/layout/list1"/>
    <dgm:cxn modelId="{E11D951D-57C2-4BED-85B6-CEC6BBD438DB}" type="presParOf" srcId="{A273AC44-708A-46CC-AD0E-613BE04F2C16}" destId="{5C2744A6-60DD-4A8E-9708-8879EE8976A3}" srcOrd="0" destOrd="0" presId="urn:microsoft.com/office/officeart/2005/8/layout/list1"/>
    <dgm:cxn modelId="{42EB62AB-2D65-4E03-9D22-4EEFDC72A3F2}" type="presParOf" srcId="{A273AC44-708A-46CC-AD0E-613BE04F2C16}" destId="{4D800F27-9991-498B-816F-365CF15E3F65}" srcOrd="1" destOrd="0" presId="urn:microsoft.com/office/officeart/2005/8/layout/list1"/>
    <dgm:cxn modelId="{114E7F06-2F23-4878-936C-5A880AB79EAD}" type="presParOf" srcId="{7576EA0F-94CF-4ACC-BAFD-DBED12839744}" destId="{AE8DCE36-9B37-4DC3-9324-742269DB4BF5}" srcOrd="13" destOrd="0" presId="urn:microsoft.com/office/officeart/2005/8/layout/list1"/>
    <dgm:cxn modelId="{6C68CE4C-4686-4531-B7B1-85F1BB6AC29D}" type="presParOf" srcId="{7576EA0F-94CF-4ACC-BAFD-DBED12839744}" destId="{37F18949-A00F-42FB-9CAA-82C4B3B30D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C9E780F-A0C5-4EE7-8121-557FCFFB60B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zh-TW" altLang="en-US"/>
        </a:p>
      </dgm:t>
    </dgm:pt>
    <dgm:pt modelId="{F9600CEE-1ABF-4905-8A99-8721BFB4BF93}">
      <dgm:prSet phldrT="[文字]"/>
      <dgm:spPr/>
      <dgm:t>
        <a:bodyPr/>
        <a:lstStyle/>
        <a:p>
          <a:r>
            <a:rPr lang="zh-TW" altLang="en-US" dirty="0" smtClean="0"/>
            <a:t>塗氟</a:t>
          </a:r>
          <a:endParaRPr lang="zh-TW" altLang="en-US" dirty="0"/>
        </a:p>
      </dgm:t>
    </dgm:pt>
    <dgm:pt modelId="{98356DEC-81AF-4F10-BC00-4C2832DF7862}" type="parTrans" cxnId="{6C0A554C-2C4C-4500-8A92-76D811ED2295}">
      <dgm:prSet/>
      <dgm:spPr/>
      <dgm:t>
        <a:bodyPr/>
        <a:lstStyle/>
        <a:p>
          <a:endParaRPr lang="zh-TW" altLang="en-US"/>
        </a:p>
      </dgm:t>
    </dgm:pt>
    <dgm:pt modelId="{035B2B09-F733-4D79-A8D9-5B7A381FC89B}" type="sibTrans" cxnId="{6C0A554C-2C4C-4500-8A92-76D811ED2295}">
      <dgm:prSet/>
      <dgm:spPr/>
      <dgm:t>
        <a:bodyPr/>
        <a:lstStyle/>
        <a:p>
          <a:endParaRPr lang="zh-TW" altLang="en-US"/>
        </a:p>
      </dgm:t>
    </dgm:pt>
    <dgm:pt modelId="{FB2B6783-AAEF-4CD3-8110-EED76C63367F}">
      <dgm:prSet phldrT="[文字]"/>
      <dgm:spPr/>
      <dgm:t>
        <a:bodyPr/>
        <a:lstStyle/>
        <a:p>
          <a:r>
            <a:rPr lang="zh-TW" altLang="en-US" dirty="0" smtClean="0"/>
            <a:t>氟漆</a:t>
          </a:r>
          <a:endParaRPr lang="zh-TW" altLang="en-US" dirty="0"/>
        </a:p>
      </dgm:t>
    </dgm:pt>
    <dgm:pt modelId="{6B0F0753-0A47-46CD-8F7A-492A6119BF1E}" type="parTrans" cxnId="{CF7DB2F4-99C5-4B62-98FD-95A3895998EB}">
      <dgm:prSet/>
      <dgm:spPr/>
      <dgm:t>
        <a:bodyPr/>
        <a:lstStyle/>
        <a:p>
          <a:endParaRPr lang="zh-TW" altLang="en-US"/>
        </a:p>
      </dgm:t>
    </dgm:pt>
    <dgm:pt modelId="{10BAC26B-298B-4C52-B9BB-243545BCFC84}" type="sibTrans" cxnId="{CF7DB2F4-99C5-4B62-98FD-95A3895998EB}">
      <dgm:prSet/>
      <dgm:spPr/>
      <dgm:t>
        <a:bodyPr/>
        <a:lstStyle/>
        <a:p>
          <a:endParaRPr lang="zh-TW" altLang="en-US"/>
        </a:p>
      </dgm:t>
    </dgm:pt>
    <dgm:pt modelId="{91E12F3C-A502-4909-ABFE-E4ECE92ECB22}">
      <dgm:prSet phldrT="[文字]"/>
      <dgm:spPr/>
      <dgm:t>
        <a:bodyPr/>
        <a:lstStyle/>
        <a:p>
          <a:r>
            <a:rPr lang="zh-TW" altLang="en-US" dirty="0" smtClean="0"/>
            <a:t>氟膠</a:t>
          </a:r>
          <a:endParaRPr lang="en-US" altLang="zh-TW" dirty="0" smtClean="0"/>
        </a:p>
      </dgm:t>
    </dgm:pt>
    <dgm:pt modelId="{220DB181-11A2-404D-AC70-1AD2F2191285}" type="parTrans" cxnId="{104F0D07-17CE-4B37-BA31-75C6EABE1461}">
      <dgm:prSet/>
      <dgm:spPr/>
      <dgm:t>
        <a:bodyPr/>
        <a:lstStyle/>
        <a:p>
          <a:endParaRPr lang="zh-TW" altLang="en-US"/>
        </a:p>
      </dgm:t>
    </dgm:pt>
    <dgm:pt modelId="{38B6ED33-31F2-4DFF-AC14-6330F458DA14}" type="sibTrans" cxnId="{104F0D07-17CE-4B37-BA31-75C6EABE1461}">
      <dgm:prSet/>
      <dgm:spPr/>
      <dgm:t>
        <a:bodyPr/>
        <a:lstStyle/>
        <a:p>
          <a:endParaRPr lang="zh-TW" altLang="en-US"/>
        </a:p>
      </dgm:t>
    </dgm:pt>
    <dgm:pt modelId="{FC653C47-CBB7-45C2-9C67-E7B00E30B8A6}">
      <dgm:prSet phldrT="[文字]"/>
      <dgm:spPr/>
      <dgm:t>
        <a:bodyPr/>
        <a:lstStyle/>
        <a:p>
          <a:r>
            <a:rPr lang="en-US" altLang="zh-TW" dirty="0" smtClean="0"/>
            <a:t>0.25</a:t>
          </a:r>
          <a:r>
            <a:rPr lang="zh-TW" altLang="en-US" dirty="0" smtClean="0"/>
            <a:t> </a:t>
          </a:r>
          <a:r>
            <a:rPr lang="en-US" altLang="zh-TW" dirty="0" smtClean="0"/>
            <a:t>ml</a:t>
          </a:r>
        </a:p>
        <a:p>
          <a:r>
            <a:rPr lang="en-US" altLang="zh-TW" dirty="0" smtClean="0"/>
            <a:t>5.5 mg F</a:t>
          </a:r>
          <a:endParaRPr lang="zh-TW" altLang="en-US" dirty="0"/>
        </a:p>
      </dgm:t>
    </dgm:pt>
    <dgm:pt modelId="{19DDDFED-34F9-461B-9A2B-4B8C26BE4A9B}" type="sibTrans" cxnId="{A2A6BAAB-42C1-4449-9D98-2E78A8B7FD88}">
      <dgm:prSet/>
      <dgm:spPr/>
      <dgm:t>
        <a:bodyPr/>
        <a:lstStyle/>
        <a:p>
          <a:endParaRPr lang="zh-TW" altLang="en-US"/>
        </a:p>
      </dgm:t>
    </dgm:pt>
    <dgm:pt modelId="{6EFF3D88-81E2-4414-9884-147AB7242FF9}" type="parTrans" cxnId="{A2A6BAAB-42C1-4449-9D98-2E78A8B7FD88}">
      <dgm:prSet/>
      <dgm:spPr/>
      <dgm:t>
        <a:bodyPr/>
        <a:lstStyle/>
        <a:p>
          <a:endParaRPr lang="zh-TW" altLang="en-US"/>
        </a:p>
      </dgm:t>
    </dgm:pt>
    <dgm:pt modelId="{788D2BCC-9826-4578-A859-9324A66BD25B}">
      <dgm:prSet phldrT="[文字]"/>
      <dgm:spPr/>
      <dgm:t>
        <a:bodyPr/>
        <a:lstStyle/>
        <a:p>
          <a:r>
            <a:rPr lang="en-US" altLang="zh-TW" dirty="0" smtClean="0"/>
            <a:t>11.3 mg/ml</a:t>
          </a:r>
        </a:p>
      </dgm:t>
    </dgm:pt>
    <dgm:pt modelId="{B52E6400-14C3-4744-9386-BF520312230F}" type="parTrans" cxnId="{46B32368-872B-4713-981C-BE5A9CC0D669}">
      <dgm:prSet/>
      <dgm:spPr/>
      <dgm:t>
        <a:bodyPr/>
        <a:lstStyle/>
        <a:p>
          <a:endParaRPr lang="zh-TW" altLang="en-US"/>
        </a:p>
      </dgm:t>
    </dgm:pt>
    <dgm:pt modelId="{6EBFE9B9-FB2E-4B2C-B232-035DE6FA9C3F}" type="sibTrans" cxnId="{46B32368-872B-4713-981C-BE5A9CC0D669}">
      <dgm:prSet/>
      <dgm:spPr/>
      <dgm:t>
        <a:bodyPr/>
        <a:lstStyle/>
        <a:p>
          <a:endParaRPr lang="zh-TW" altLang="en-US"/>
        </a:p>
      </dgm:t>
    </dgm:pt>
    <dgm:pt modelId="{5AFDD074-0BD8-4B28-8E7F-8A990400E3A1}">
      <dgm:prSet phldrT="[文字]"/>
      <dgm:spPr/>
      <dgm:t>
        <a:bodyPr/>
        <a:lstStyle/>
        <a:p>
          <a:r>
            <a:rPr lang="zh-TW" altLang="en-US" dirty="0" smtClean="0"/>
            <a:t>刷了就好</a:t>
          </a:r>
          <a:endParaRPr lang="zh-TW" altLang="en-US" dirty="0"/>
        </a:p>
      </dgm:t>
    </dgm:pt>
    <dgm:pt modelId="{700E2A4C-C507-400C-8575-2168226F86AD}" type="parTrans" cxnId="{4EE4FA51-3F1D-41C7-9F8E-311F3202D02E}">
      <dgm:prSet/>
      <dgm:spPr/>
      <dgm:t>
        <a:bodyPr/>
        <a:lstStyle/>
        <a:p>
          <a:endParaRPr lang="zh-TW" altLang="en-US"/>
        </a:p>
      </dgm:t>
    </dgm:pt>
    <dgm:pt modelId="{99F38F5C-F23D-4AEA-AB47-6771FCAF290D}" type="sibTrans" cxnId="{4EE4FA51-3F1D-41C7-9F8E-311F3202D02E}">
      <dgm:prSet/>
      <dgm:spPr/>
      <dgm:t>
        <a:bodyPr/>
        <a:lstStyle/>
        <a:p>
          <a:endParaRPr lang="zh-TW" altLang="en-US"/>
        </a:p>
      </dgm:t>
    </dgm:pt>
    <dgm:pt modelId="{DEEBEC57-4622-4E13-884D-56F092739CD0}">
      <dgm:prSet phldrT="[文字]"/>
      <dgm:spPr/>
      <dgm:t>
        <a:bodyPr/>
        <a:lstStyle/>
        <a:p>
          <a:r>
            <a:rPr lang="zh-TW" altLang="en-US" dirty="0" smtClean="0"/>
            <a:t>四分鐘才有效</a:t>
          </a:r>
          <a:endParaRPr lang="en-US" altLang="zh-TW" dirty="0" smtClean="0"/>
        </a:p>
      </dgm:t>
    </dgm:pt>
    <dgm:pt modelId="{1D78320E-B84D-45F1-AACF-02213029D701}" type="parTrans" cxnId="{83F6EB9F-C2E8-483A-BDFE-275CC7F0BFCC}">
      <dgm:prSet/>
      <dgm:spPr/>
      <dgm:t>
        <a:bodyPr/>
        <a:lstStyle/>
        <a:p>
          <a:endParaRPr lang="zh-TW" altLang="en-US"/>
        </a:p>
      </dgm:t>
    </dgm:pt>
    <dgm:pt modelId="{2239AFCF-554E-456D-BD64-829FE86A1E72}" type="sibTrans" cxnId="{83F6EB9F-C2E8-483A-BDFE-275CC7F0BFCC}">
      <dgm:prSet/>
      <dgm:spPr/>
      <dgm:t>
        <a:bodyPr/>
        <a:lstStyle/>
        <a:p>
          <a:endParaRPr lang="zh-TW" altLang="en-US"/>
        </a:p>
      </dgm:t>
    </dgm:pt>
    <dgm:pt modelId="{2BA53479-BDDC-48DE-92C1-388C5DB07AB7}" type="pres">
      <dgm:prSet presAssocID="{8C9E780F-A0C5-4EE7-8121-557FCFFB60B7}" presName="hierChild1" presStyleCnt="0">
        <dgm:presLayoutVars>
          <dgm:chPref val="1"/>
          <dgm:dir/>
          <dgm:animOne val="branch"/>
          <dgm:animLvl val="lvl"/>
          <dgm:resizeHandles/>
        </dgm:presLayoutVars>
      </dgm:prSet>
      <dgm:spPr/>
      <dgm:t>
        <a:bodyPr/>
        <a:lstStyle/>
        <a:p>
          <a:endParaRPr lang="zh-TW" altLang="en-US"/>
        </a:p>
      </dgm:t>
    </dgm:pt>
    <dgm:pt modelId="{64968D56-5504-4928-8678-0C1FA162F872}" type="pres">
      <dgm:prSet presAssocID="{F9600CEE-1ABF-4905-8A99-8721BFB4BF93}" presName="hierRoot1" presStyleCnt="0"/>
      <dgm:spPr/>
    </dgm:pt>
    <dgm:pt modelId="{7E293377-59CA-4ECD-A405-C98C5A3FA93D}" type="pres">
      <dgm:prSet presAssocID="{F9600CEE-1ABF-4905-8A99-8721BFB4BF93}" presName="composite" presStyleCnt="0"/>
      <dgm:spPr/>
    </dgm:pt>
    <dgm:pt modelId="{21753047-F6C9-4866-8494-CA918BDF9573}" type="pres">
      <dgm:prSet presAssocID="{F9600CEE-1ABF-4905-8A99-8721BFB4BF93}" presName="background" presStyleLbl="node0" presStyleIdx="0" presStyleCnt="1"/>
      <dgm:spPr/>
    </dgm:pt>
    <dgm:pt modelId="{F6F23D1C-446A-4D43-964B-009099415138}" type="pres">
      <dgm:prSet presAssocID="{F9600CEE-1ABF-4905-8A99-8721BFB4BF93}" presName="text" presStyleLbl="fgAcc0" presStyleIdx="0" presStyleCnt="1">
        <dgm:presLayoutVars>
          <dgm:chPref val="3"/>
        </dgm:presLayoutVars>
      </dgm:prSet>
      <dgm:spPr/>
      <dgm:t>
        <a:bodyPr/>
        <a:lstStyle/>
        <a:p>
          <a:endParaRPr lang="zh-TW" altLang="en-US"/>
        </a:p>
      </dgm:t>
    </dgm:pt>
    <dgm:pt modelId="{7DF7E299-98F8-4F68-8802-5BEA43376D96}" type="pres">
      <dgm:prSet presAssocID="{F9600CEE-1ABF-4905-8A99-8721BFB4BF93}" presName="hierChild2" presStyleCnt="0"/>
      <dgm:spPr/>
    </dgm:pt>
    <dgm:pt modelId="{6A43AFA8-0808-4273-A686-1D4E36C9C9FF}" type="pres">
      <dgm:prSet presAssocID="{6B0F0753-0A47-46CD-8F7A-492A6119BF1E}" presName="Name10" presStyleLbl="parChTrans1D2" presStyleIdx="0" presStyleCnt="2"/>
      <dgm:spPr/>
      <dgm:t>
        <a:bodyPr/>
        <a:lstStyle/>
        <a:p>
          <a:endParaRPr lang="zh-TW" altLang="en-US"/>
        </a:p>
      </dgm:t>
    </dgm:pt>
    <dgm:pt modelId="{0356D6B7-4317-4B4E-91BE-1D4BCA8CCBD9}" type="pres">
      <dgm:prSet presAssocID="{FB2B6783-AAEF-4CD3-8110-EED76C63367F}" presName="hierRoot2" presStyleCnt="0"/>
      <dgm:spPr/>
    </dgm:pt>
    <dgm:pt modelId="{FF5A64C4-3F0A-4639-80E7-9214D30A12A8}" type="pres">
      <dgm:prSet presAssocID="{FB2B6783-AAEF-4CD3-8110-EED76C63367F}" presName="composite2" presStyleCnt="0"/>
      <dgm:spPr/>
    </dgm:pt>
    <dgm:pt modelId="{6D4E8D90-0B10-41B2-B29D-27F7E064EAA1}" type="pres">
      <dgm:prSet presAssocID="{FB2B6783-AAEF-4CD3-8110-EED76C63367F}" presName="background2" presStyleLbl="node2" presStyleIdx="0" presStyleCnt="2"/>
      <dgm:spPr/>
    </dgm:pt>
    <dgm:pt modelId="{8D071E77-88F5-4637-ADC0-778C87FDE459}" type="pres">
      <dgm:prSet presAssocID="{FB2B6783-AAEF-4CD3-8110-EED76C63367F}" presName="text2" presStyleLbl="fgAcc2" presStyleIdx="0" presStyleCnt="2">
        <dgm:presLayoutVars>
          <dgm:chPref val="3"/>
        </dgm:presLayoutVars>
      </dgm:prSet>
      <dgm:spPr/>
      <dgm:t>
        <a:bodyPr/>
        <a:lstStyle/>
        <a:p>
          <a:endParaRPr lang="zh-TW" altLang="en-US"/>
        </a:p>
      </dgm:t>
    </dgm:pt>
    <dgm:pt modelId="{2575A3BE-F7E4-4F3C-A4B2-0A7A69736799}" type="pres">
      <dgm:prSet presAssocID="{FB2B6783-AAEF-4CD3-8110-EED76C63367F}" presName="hierChild3" presStyleCnt="0"/>
      <dgm:spPr/>
    </dgm:pt>
    <dgm:pt modelId="{21AD7A95-5095-45E0-BB43-0A29DFE02A51}" type="pres">
      <dgm:prSet presAssocID="{6EFF3D88-81E2-4414-9884-147AB7242FF9}" presName="Name17" presStyleLbl="parChTrans1D3" presStyleIdx="0" presStyleCnt="2"/>
      <dgm:spPr/>
      <dgm:t>
        <a:bodyPr/>
        <a:lstStyle/>
        <a:p>
          <a:endParaRPr lang="zh-TW" altLang="en-US"/>
        </a:p>
      </dgm:t>
    </dgm:pt>
    <dgm:pt modelId="{36673FE7-02D4-41C3-BF9D-ECDDF1FB81EE}" type="pres">
      <dgm:prSet presAssocID="{FC653C47-CBB7-45C2-9C67-E7B00E30B8A6}" presName="hierRoot3" presStyleCnt="0"/>
      <dgm:spPr/>
    </dgm:pt>
    <dgm:pt modelId="{8034844A-326B-46DA-9ADD-D307742F08CC}" type="pres">
      <dgm:prSet presAssocID="{FC653C47-CBB7-45C2-9C67-E7B00E30B8A6}" presName="composite3" presStyleCnt="0"/>
      <dgm:spPr/>
    </dgm:pt>
    <dgm:pt modelId="{F6ED8085-CE9A-4A67-ABDC-B49A187842FD}" type="pres">
      <dgm:prSet presAssocID="{FC653C47-CBB7-45C2-9C67-E7B00E30B8A6}" presName="background3" presStyleLbl="node3" presStyleIdx="0" presStyleCnt="2"/>
      <dgm:spPr/>
    </dgm:pt>
    <dgm:pt modelId="{0D84504C-2ABA-4B09-8DEC-B0A5B44DFC27}" type="pres">
      <dgm:prSet presAssocID="{FC653C47-CBB7-45C2-9C67-E7B00E30B8A6}" presName="text3" presStyleLbl="fgAcc3" presStyleIdx="0" presStyleCnt="2">
        <dgm:presLayoutVars>
          <dgm:chPref val="3"/>
        </dgm:presLayoutVars>
      </dgm:prSet>
      <dgm:spPr/>
      <dgm:t>
        <a:bodyPr/>
        <a:lstStyle/>
        <a:p>
          <a:endParaRPr lang="zh-TW" altLang="en-US"/>
        </a:p>
      </dgm:t>
    </dgm:pt>
    <dgm:pt modelId="{7063EFA4-42F7-4376-A3EB-4B2E5BB4E78C}" type="pres">
      <dgm:prSet presAssocID="{FC653C47-CBB7-45C2-9C67-E7B00E30B8A6}" presName="hierChild4" presStyleCnt="0"/>
      <dgm:spPr/>
    </dgm:pt>
    <dgm:pt modelId="{5CD4F08E-46D4-46B3-8FBA-2FB7DB348358}" type="pres">
      <dgm:prSet presAssocID="{700E2A4C-C507-400C-8575-2168226F86AD}" presName="Name23" presStyleLbl="parChTrans1D4" presStyleIdx="0" presStyleCnt="2"/>
      <dgm:spPr/>
      <dgm:t>
        <a:bodyPr/>
        <a:lstStyle/>
        <a:p>
          <a:endParaRPr lang="zh-TW" altLang="en-US"/>
        </a:p>
      </dgm:t>
    </dgm:pt>
    <dgm:pt modelId="{DD1EDB24-396C-49C0-ACE1-042D7409CDE3}" type="pres">
      <dgm:prSet presAssocID="{5AFDD074-0BD8-4B28-8E7F-8A990400E3A1}" presName="hierRoot4" presStyleCnt="0"/>
      <dgm:spPr/>
    </dgm:pt>
    <dgm:pt modelId="{BEE330C9-33F9-4AAC-9039-64E1A817135A}" type="pres">
      <dgm:prSet presAssocID="{5AFDD074-0BD8-4B28-8E7F-8A990400E3A1}" presName="composite4" presStyleCnt="0"/>
      <dgm:spPr/>
    </dgm:pt>
    <dgm:pt modelId="{ED018256-B987-43D8-AC50-8EE868255AE7}" type="pres">
      <dgm:prSet presAssocID="{5AFDD074-0BD8-4B28-8E7F-8A990400E3A1}" presName="background4" presStyleLbl="node4" presStyleIdx="0" presStyleCnt="2"/>
      <dgm:spPr/>
    </dgm:pt>
    <dgm:pt modelId="{A50A7549-2790-42FE-8DD8-E3B198EA83DD}" type="pres">
      <dgm:prSet presAssocID="{5AFDD074-0BD8-4B28-8E7F-8A990400E3A1}" presName="text4" presStyleLbl="fgAcc4" presStyleIdx="0" presStyleCnt="2">
        <dgm:presLayoutVars>
          <dgm:chPref val="3"/>
        </dgm:presLayoutVars>
      </dgm:prSet>
      <dgm:spPr/>
      <dgm:t>
        <a:bodyPr/>
        <a:lstStyle/>
        <a:p>
          <a:endParaRPr lang="zh-TW" altLang="en-US"/>
        </a:p>
      </dgm:t>
    </dgm:pt>
    <dgm:pt modelId="{10580BF4-EED0-43BA-B5D2-BF287E50FFD1}" type="pres">
      <dgm:prSet presAssocID="{5AFDD074-0BD8-4B28-8E7F-8A990400E3A1}" presName="hierChild5" presStyleCnt="0"/>
      <dgm:spPr/>
    </dgm:pt>
    <dgm:pt modelId="{1CB85036-D613-4837-BCBB-67A22174923C}" type="pres">
      <dgm:prSet presAssocID="{220DB181-11A2-404D-AC70-1AD2F2191285}" presName="Name10" presStyleLbl="parChTrans1D2" presStyleIdx="1" presStyleCnt="2"/>
      <dgm:spPr/>
      <dgm:t>
        <a:bodyPr/>
        <a:lstStyle/>
        <a:p>
          <a:endParaRPr lang="zh-TW" altLang="en-US"/>
        </a:p>
      </dgm:t>
    </dgm:pt>
    <dgm:pt modelId="{03A87D3B-3478-4C86-B914-F5143D670924}" type="pres">
      <dgm:prSet presAssocID="{91E12F3C-A502-4909-ABFE-E4ECE92ECB22}" presName="hierRoot2" presStyleCnt="0"/>
      <dgm:spPr/>
    </dgm:pt>
    <dgm:pt modelId="{304E0781-F544-4920-A948-4F4A8046D953}" type="pres">
      <dgm:prSet presAssocID="{91E12F3C-A502-4909-ABFE-E4ECE92ECB22}" presName="composite2" presStyleCnt="0"/>
      <dgm:spPr/>
    </dgm:pt>
    <dgm:pt modelId="{E8582F21-126D-4349-B29F-359722616E4A}" type="pres">
      <dgm:prSet presAssocID="{91E12F3C-A502-4909-ABFE-E4ECE92ECB22}" presName="background2" presStyleLbl="node2" presStyleIdx="1" presStyleCnt="2"/>
      <dgm:spPr/>
    </dgm:pt>
    <dgm:pt modelId="{3D95510B-33C5-4311-B7ED-4EF95E6318D3}" type="pres">
      <dgm:prSet presAssocID="{91E12F3C-A502-4909-ABFE-E4ECE92ECB22}" presName="text2" presStyleLbl="fgAcc2" presStyleIdx="1" presStyleCnt="2">
        <dgm:presLayoutVars>
          <dgm:chPref val="3"/>
        </dgm:presLayoutVars>
      </dgm:prSet>
      <dgm:spPr/>
      <dgm:t>
        <a:bodyPr/>
        <a:lstStyle/>
        <a:p>
          <a:endParaRPr lang="zh-TW" altLang="en-US"/>
        </a:p>
      </dgm:t>
    </dgm:pt>
    <dgm:pt modelId="{DB55AEEB-14B6-4AD9-A473-0E754F6D38E1}" type="pres">
      <dgm:prSet presAssocID="{91E12F3C-A502-4909-ABFE-E4ECE92ECB22}" presName="hierChild3" presStyleCnt="0"/>
      <dgm:spPr/>
    </dgm:pt>
    <dgm:pt modelId="{5531F31D-0B29-480F-AAE6-22C13EC60DD6}" type="pres">
      <dgm:prSet presAssocID="{B52E6400-14C3-4744-9386-BF520312230F}" presName="Name17" presStyleLbl="parChTrans1D3" presStyleIdx="1" presStyleCnt="2"/>
      <dgm:spPr/>
      <dgm:t>
        <a:bodyPr/>
        <a:lstStyle/>
        <a:p>
          <a:endParaRPr lang="zh-TW" altLang="en-US"/>
        </a:p>
      </dgm:t>
    </dgm:pt>
    <dgm:pt modelId="{0156FC84-EFC5-4F88-8869-E90BBBF0DE73}" type="pres">
      <dgm:prSet presAssocID="{788D2BCC-9826-4578-A859-9324A66BD25B}" presName="hierRoot3" presStyleCnt="0"/>
      <dgm:spPr/>
    </dgm:pt>
    <dgm:pt modelId="{381DC5FA-E483-4C94-A86E-8C7FC2C451EE}" type="pres">
      <dgm:prSet presAssocID="{788D2BCC-9826-4578-A859-9324A66BD25B}" presName="composite3" presStyleCnt="0"/>
      <dgm:spPr/>
    </dgm:pt>
    <dgm:pt modelId="{DB59FBFA-DDA5-4A47-81E3-B73F84F76F4E}" type="pres">
      <dgm:prSet presAssocID="{788D2BCC-9826-4578-A859-9324A66BD25B}" presName="background3" presStyleLbl="node3" presStyleIdx="1" presStyleCnt="2"/>
      <dgm:spPr/>
    </dgm:pt>
    <dgm:pt modelId="{071D14EC-39C9-4E09-961D-48D449F76786}" type="pres">
      <dgm:prSet presAssocID="{788D2BCC-9826-4578-A859-9324A66BD25B}" presName="text3" presStyleLbl="fgAcc3" presStyleIdx="1" presStyleCnt="2">
        <dgm:presLayoutVars>
          <dgm:chPref val="3"/>
        </dgm:presLayoutVars>
      </dgm:prSet>
      <dgm:spPr/>
      <dgm:t>
        <a:bodyPr/>
        <a:lstStyle/>
        <a:p>
          <a:endParaRPr lang="zh-TW" altLang="en-US"/>
        </a:p>
      </dgm:t>
    </dgm:pt>
    <dgm:pt modelId="{68AF225D-BADA-4B8F-94B3-B03ABD1A72F5}" type="pres">
      <dgm:prSet presAssocID="{788D2BCC-9826-4578-A859-9324A66BD25B}" presName="hierChild4" presStyleCnt="0"/>
      <dgm:spPr/>
    </dgm:pt>
    <dgm:pt modelId="{1E50AAB7-2878-42EF-B498-B64537348C5B}" type="pres">
      <dgm:prSet presAssocID="{1D78320E-B84D-45F1-AACF-02213029D701}" presName="Name23" presStyleLbl="parChTrans1D4" presStyleIdx="1" presStyleCnt="2"/>
      <dgm:spPr/>
      <dgm:t>
        <a:bodyPr/>
        <a:lstStyle/>
        <a:p>
          <a:endParaRPr lang="zh-TW" altLang="en-US"/>
        </a:p>
      </dgm:t>
    </dgm:pt>
    <dgm:pt modelId="{EE6F3EDC-8A4E-4EB8-AEBF-580DBB31F7E3}" type="pres">
      <dgm:prSet presAssocID="{DEEBEC57-4622-4E13-884D-56F092739CD0}" presName="hierRoot4" presStyleCnt="0"/>
      <dgm:spPr/>
    </dgm:pt>
    <dgm:pt modelId="{47AB4C3E-7E65-4C80-A556-DA7E08DFE32F}" type="pres">
      <dgm:prSet presAssocID="{DEEBEC57-4622-4E13-884D-56F092739CD0}" presName="composite4" presStyleCnt="0"/>
      <dgm:spPr/>
    </dgm:pt>
    <dgm:pt modelId="{FBD1C9E8-5AD7-4BCD-B361-D55AB57B25BA}" type="pres">
      <dgm:prSet presAssocID="{DEEBEC57-4622-4E13-884D-56F092739CD0}" presName="background4" presStyleLbl="node4" presStyleIdx="1" presStyleCnt="2"/>
      <dgm:spPr/>
    </dgm:pt>
    <dgm:pt modelId="{9C6616FC-25D4-42D2-9639-C912D6824200}" type="pres">
      <dgm:prSet presAssocID="{DEEBEC57-4622-4E13-884D-56F092739CD0}" presName="text4" presStyleLbl="fgAcc4" presStyleIdx="1" presStyleCnt="2">
        <dgm:presLayoutVars>
          <dgm:chPref val="3"/>
        </dgm:presLayoutVars>
      </dgm:prSet>
      <dgm:spPr/>
      <dgm:t>
        <a:bodyPr/>
        <a:lstStyle/>
        <a:p>
          <a:endParaRPr lang="zh-TW" altLang="en-US"/>
        </a:p>
      </dgm:t>
    </dgm:pt>
    <dgm:pt modelId="{00EEDB45-56F6-4CE9-A236-EAA7F42AE3C1}" type="pres">
      <dgm:prSet presAssocID="{DEEBEC57-4622-4E13-884D-56F092739CD0}" presName="hierChild5" presStyleCnt="0"/>
      <dgm:spPr/>
    </dgm:pt>
  </dgm:ptLst>
  <dgm:cxnLst>
    <dgm:cxn modelId="{CF7DB2F4-99C5-4B62-98FD-95A3895998EB}" srcId="{F9600CEE-1ABF-4905-8A99-8721BFB4BF93}" destId="{FB2B6783-AAEF-4CD3-8110-EED76C63367F}" srcOrd="0" destOrd="0" parTransId="{6B0F0753-0A47-46CD-8F7A-492A6119BF1E}" sibTransId="{10BAC26B-298B-4C52-B9BB-243545BCFC84}"/>
    <dgm:cxn modelId="{104F0D07-17CE-4B37-BA31-75C6EABE1461}" srcId="{F9600CEE-1ABF-4905-8A99-8721BFB4BF93}" destId="{91E12F3C-A502-4909-ABFE-E4ECE92ECB22}" srcOrd="1" destOrd="0" parTransId="{220DB181-11A2-404D-AC70-1AD2F2191285}" sibTransId="{38B6ED33-31F2-4DFF-AC14-6330F458DA14}"/>
    <dgm:cxn modelId="{168EF135-A7F5-499F-98A3-D1640E8BC071}" type="presOf" srcId="{788D2BCC-9826-4578-A859-9324A66BD25B}" destId="{071D14EC-39C9-4E09-961D-48D449F76786}" srcOrd="0" destOrd="0" presId="urn:microsoft.com/office/officeart/2005/8/layout/hierarchy1"/>
    <dgm:cxn modelId="{83F6EB9F-C2E8-483A-BDFE-275CC7F0BFCC}" srcId="{788D2BCC-9826-4578-A859-9324A66BD25B}" destId="{DEEBEC57-4622-4E13-884D-56F092739CD0}" srcOrd="0" destOrd="0" parTransId="{1D78320E-B84D-45F1-AACF-02213029D701}" sibTransId="{2239AFCF-554E-456D-BD64-829FE86A1E72}"/>
    <dgm:cxn modelId="{83206C91-F945-4FF5-8CFA-1340BFA726D8}" type="presOf" srcId="{1D78320E-B84D-45F1-AACF-02213029D701}" destId="{1E50AAB7-2878-42EF-B498-B64537348C5B}" srcOrd="0" destOrd="0" presId="urn:microsoft.com/office/officeart/2005/8/layout/hierarchy1"/>
    <dgm:cxn modelId="{7FC0DC8C-DB72-4397-808F-AEA2574FDDFF}" type="presOf" srcId="{B52E6400-14C3-4744-9386-BF520312230F}" destId="{5531F31D-0B29-480F-AAE6-22C13EC60DD6}" srcOrd="0" destOrd="0" presId="urn:microsoft.com/office/officeart/2005/8/layout/hierarchy1"/>
    <dgm:cxn modelId="{7FACE09F-5272-4686-B508-0AA720DD95E4}" type="presOf" srcId="{8C9E780F-A0C5-4EE7-8121-557FCFFB60B7}" destId="{2BA53479-BDDC-48DE-92C1-388C5DB07AB7}" srcOrd="0" destOrd="0" presId="urn:microsoft.com/office/officeart/2005/8/layout/hierarchy1"/>
    <dgm:cxn modelId="{740927CD-112D-416C-AFCC-ADA09A5273C0}" type="presOf" srcId="{6EFF3D88-81E2-4414-9884-147AB7242FF9}" destId="{21AD7A95-5095-45E0-BB43-0A29DFE02A51}" srcOrd="0" destOrd="0" presId="urn:microsoft.com/office/officeart/2005/8/layout/hierarchy1"/>
    <dgm:cxn modelId="{6C0A554C-2C4C-4500-8A92-76D811ED2295}" srcId="{8C9E780F-A0C5-4EE7-8121-557FCFFB60B7}" destId="{F9600CEE-1ABF-4905-8A99-8721BFB4BF93}" srcOrd="0" destOrd="0" parTransId="{98356DEC-81AF-4F10-BC00-4C2832DF7862}" sibTransId="{035B2B09-F733-4D79-A8D9-5B7A381FC89B}"/>
    <dgm:cxn modelId="{C515A4BF-E653-4A21-ACE1-FAFE45E4A128}" type="presOf" srcId="{220DB181-11A2-404D-AC70-1AD2F2191285}" destId="{1CB85036-D613-4837-BCBB-67A22174923C}" srcOrd="0" destOrd="0" presId="urn:microsoft.com/office/officeart/2005/8/layout/hierarchy1"/>
    <dgm:cxn modelId="{ED33968C-C2A6-4951-9D43-5853DD59B1FF}" type="presOf" srcId="{F9600CEE-1ABF-4905-8A99-8721BFB4BF93}" destId="{F6F23D1C-446A-4D43-964B-009099415138}" srcOrd="0" destOrd="0" presId="urn:microsoft.com/office/officeart/2005/8/layout/hierarchy1"/>
    <dgm:cxn modelId="{46B32368-872B-4713-981C-BE5A9CC0D669}" srcId="{91E12F3C-A502-4909-ABFE-E4ECE92ECB22}" destId="{788D2BCC-9826-4578-A859-9324A66BD25B}" srcOrd="0" destOrd="0" parTransId="{B52E6400-14C3-4744-9386-BF520312230F}" sibTransId="{6EBFE9B9-FB2E-4B2C-B232-035DE6FA9C3F}"/>
    <dgm:cxn modelId="{DC02F0CD-6979-4F16-856F-D74EFDDD4674}" type="presOf" srcId="{700E2A4C-C507-400C-8575-2168226F86AD}" destId="{5CD4F08E-46D4-46B3-8FBA-2FB7DB348358}" srcOrd="0" destOrd="0" presId="urn:microsoft.com/office/officeart/2005/8/layout/hierarchy1"/>
    <dgm:cxn modelId="{7E8353A8-C13F-4F8D-ABF9-9A09D06025CA}" type="presOf" srcId="{6B0F0753-0A47-46CD-8F7A-492A6119BF1E}" destId="{6A43AFA8-0808-4273-A686-1D4E36C9C9FF}" srcOrd="0" destOrd="0" presId="urn:microsoft.com/office/officeart/2005/8/layout/hierarchy1"/>
    <dgm:cxn modelId="{2AD5F0B1-A207-469C-BFFC-38DF0E74A806}" type="presOf" srcId="{FC653C47-CBB7-45C2-9C67-E7B00E30B8A6}" destId="{0D84504C-2ABA-4B09-8DEC-B0A5B44DFC27}" srcOrd="0" destOrd="0" presId="urn:microsoft.com/office/officeart/2005/8/layout/hierarchy1"/>
    <dgm:cxn modelId="{DDF001BB-AD1A-4F19-881C-AC1DAC75E679}" type="presOf" srcId="{DEEBEC57-4622-4E13-884D-56F092739CD0}" destId="{9C6616FC-25D4-42D2-9639-C912D6824200}" srcOrd="0" destOrd="0" presId="urn:microsoft.com/office/officeart/2005/8/layout/hierarchy1"/>
    <dgm:cxn modelId="{69876731-E833-4436-ADAE-21A47E919098}" type="presOf" srcId="{FB2B6783-AAEF-4CD3-8110-EED76C63367F}" destId="{8D071E77-88F5-4637-ADC0-778C87FDE459}" srcOrd="0" destOrd="0" presId="urn:microsoft.com/office/officeart/2005/8/layout/hierarchy1"/>
    <dgm:cxn modelId="{3C733666-CDCD-4132-946D-CDFAF2633028}" type="presOf" srcId="{5AFDD074-0BD8-4B28-8E7F-8A990400E3A1}" destId="{A50A7549-2790-42FE-8DD8-E3B198EA83DD}" srcOrd="0" destOrd="0" presId="urn:microsoft.com/office/officeart/2005/8/layout/hierarchy1"/>
    <dgm:cxn modelId="{4EE4FA51-3F1D-41C7-9F8E-311F3202D02E}" srcId="{FC653C47-CBB7-45C2-9C67-E7B00E30B8A6}" destId="{5AFDD074-0BD8-4B28-8E7F-8A990400E3A1}" srcOrd="0" destOrd="0" parTransId="{700E2A4C-C507-400C-8575-2168226F86AD}" sibTransId="{99F38F5C-F23D-4AEA-AB47-6771FCAF290D}"/>
    <dgm:cxn modelId="{A2A6BAAB-42C1-4449-9D98-2E78A8B7FD88}" srcId="{FB2B6783-AAEF-4CD3-8110-EED76C63367F}" destId="{FC653C47-CBB7-45C2-9C67-E7B00E30B8A6}" srcOrd="0" destOrd="0" parTransId="{6EFF3D88-81E2-4414-9884-147AB7242FF9}" sibTransId="{19DDDFED-34F9-461B-9A2B-4B8C26BE4A9B}"/>
    <dgm:cxn modelId="{48D4EA32-256F-4B30-AA76-447911AB60FA}" type="presOf" srcId="{91E12F3C-A502-4909-ABFE-E4ECE92ECB22}" destId="{3D95510B-33C5-4311-B7ED-4EF95E6318D3}" srcOrd="0" destOrd="0" presId="urn:microsoft.com/office/officeart/2005/8/layout/hierarchy1"/>
    <dgm:cxn modelId="{562D4578-966F-42B0-8995-9346B9E1F48E}" type="presParOf" srcId="{2BA53479-BDDC-48DE-92C1-388C5DB07AB7}" destId="{64968D56-5504-4928-8678-0C1FA162F872}" srcOrd="0" destOrd="0" presId="urn:microsoft.com/office/officeart/2005/8/layout/hierarchy1"/>
    <dgm:cxn modelId="{CFD5DB7F-EBD7-48A9-9E99-E3BE88765492}" type="presParOf" srcId="{64968D56-5504-4928-8678-0C1FA162F872}" destId="{7E293377-59CA-4ECD-A405-C98C5A3FA93D}" srcOrd="0" destOrd="0" presId="urn:microsoft.com/office/officeart/2005/8/layout/hierarchy1"/>
    <dgm:cxn modelId="{351326A0-70B2-41A9-9EBE-E5F464515AB3}" type="presParOf" srcId="{7E293377-59CA-4ECD-A405-C98C5A3FA93D}" destId="{21753047-F6C9-4866-8494-CA918BDF9573}" srcOrd="0" destOrd="0" presId="urn:microsoft.com/office/officeart/2005/8/layout/hierarchy1"/>
    <dgm:cxn modelId="{1A826389-C075-4124-88FC-F8B56D1F539E}" type="presParOf" srcId="{7E293377-59CA-4ECD-A405-C98C5A3FA93D}" destId="{F6F23D1C-446A-4D43-964B-009099415138}" srcOrd="1" destOrd="0" presId="urn:microsoft.com/office/officeart/2005/8/layout/hierarchy1"/>
    <dgm:cxn modelId="{4A6D8B7D-F6AB-43D8-955C-9E2485E6AD68}" type="presParOf" srcId="{64968D56-5504-4928-8678-0C1FA162F872}" destId="{7DF7E299-98F8-4F68-8802-5BEA43376D96}" srcOrd="1" destOrd="0" presId="urn:microsoft.com/office/officeart/2005/8/layout/hierarchy1"/>
    <dgm:cxn modelId="{38A1B860-1EB3-476A-9449-72CDCCB03A8D}" type="presParOf" srcId="{7DF7E299-98F8-4F68-8802-5BEA43376D96}" destId="{6A43AFA8-0808-4273-A686-1D4E36C9C9FF}" srcOrd="0" destOrd="0" presId="urn:microsoft.com/office/officeart/2005/8/layout/hierarchy1"/>
    <dgm:cxn modelId="{E1ECA04E-3D69-4F3A-89CF-C4CE81E5A0CC}" type="presParOf" srcId="{7DF7E299-98F8-4F68-8802-5BEA43376D96}" destId="{0356D6B7-4317-4B4E-91BE-1D4BCA8CCBD9}" srcOrd="1" destOrd="0" presId="urn:microsoft.com/office/officeart/2005/8/layout/hierarchy1"/>
    <dgm:cxn modelId="{827203E9-D648-4C31-9FA7-44CFBE95BFDA}" type="presParOf" srcId="{0356D6B7-4317-4B4E-91BE-1D4BCA8CCBD9}" destId="{FF5A64C4-3F0A-4639-80E7-9214D30A12A8}" srcOrd="0" destOrd="0" presId="urn:microsoft.com/office/officeart/2005/8/layout/hierarchy1"/>
    <dgm:cxn modelId="{5ECF352F-1289-4C3C-8039-F8820256E9D4}" type="presParOf" srcId="{FF5A64C4-3F0A-4639-80E7-9214D30A12A8}" destId="{6D4E8D90-0B10-41B2-B29D-27F7E064EAA1}" srcOrd="0" destOrd="0" presId="urn:microsoft.com/office/officeart/2005/8/layout/hierarchy1"/>
    <dgm:cxn modelId="{065DEBFC-B945-4F66-B626-23BE1131F0BA}" type="presParOf" srcId="{FF5A64C4-3F0A-4639-80E7-9214D30A12A8}" destId="{8D071E77-88F5-4637-ADC0-778C87FDE459}" srcOrd="1" destOrd="0" presId="urn:microsoft.com/office/officeart/2005/8/layout/hierarchy1"/>
    <dgm:cxn modelId="{982920DE-2F9A-4B11-AD02-3A88F72EFA9C}" type="presParOf" srcId="{0356D6B7-4317-4B4E-91BE-1D4BCA8CCBD9}" destId="{2575A3BE-F7E4-4F3C-A4B2-0A7A69736799}" srcOrd="1" destOrd="0" presId="urn:microsoft.com/office/officeart/2005/8/layout/hierarchy1"/>
    <dgm:cxn modelId="{F85F1080-3B0E-4575-967B-324353170C1A}" type="presParOf" srcId="{2575A3BE-F7E4-4F3C-A4B2-0A7A69736799}" destId="{21AD7A95-5095-45E0-BB43-0A29DFE02A51}" srcOrd="0" destOrd="0" presId="urn:microsoft.com/office/officeart/2005/8/layout/hierarchy1"/>
    <dgm:cxn modelId="{D605C0C0-2EA9-43E4-A075-20242EB27162}" type="presParOf" srcId="{2575A3BE-F7E4-4F3C-A4B2-0A7A69736799}" destId="{36673FE7-02D4-41C3-BF9D-ECDDF1FB81EE}" srcOrd="1" destOrd="0" presId="urn:microsoft.com/office/officeart/2005/8/layout/hierarchy1"/>
    <dgm:cxn modelId="{EC6B1693-1A37-473D-948D-B8126E53B1D6}" type="presParOf" srcId="{36673FE7-02D4-41C3-BF9D-ECDDF1FB81EE}" destId="{8034844A-326B-46DA-9ADD-D307742F08CC}" srcOrd="0" destOrd="0" presId="urn:microsoft.com/office/officeart/2005/8/layout/hierarchy1"/>
    <dgm:cxn modelId="{BF4288CF-0446-4155-9A3D-9ECF4B0DC61F}" type="presParOf" srcId="{8034844A-326B-46DA-9ADD-D307742F08CC}" destId="{F6ED8085-CE9A-4A67-ABDC-B49A187842FD}" srcOrd="0" destOrd="0" presId="urn:microsoft.com/office/officeart/2005/8/layout/hierarchy1"/>
    <dgm:cxn modelId="{FF7A371C-5ACE-4189-9420-3AF054EA7498}" type="presParOf" srcId="{8034844A-326B-46DA-9ADD-D307742F08CC}" destId="{0D84504C-2ABA-4B09-8DEC-B0A5B44DFC27}" srcOrd="1" destOrd="0" presId="urn:microsoft.com/office/officeart/2005/8/layout/hierarchy1"/>
    <dgm:cxn modelId="{75842F63-392F-4E6B-99B9-0BF102168E95}" type="presParOf" srcId="{36673FE7-02D4-41C3-BF9D-ECDDF1FB81EE}" destId="{7063EFA4-42F7-4376-A3EB-4B2E5BB4E78C}" srcOrd="1" destOrd="0" presId="urn:microsoft.com/office/officeart/2005/8/layout/hierarchy1"/>
    <dgm:cxn modelId="{2190193C-3537-491D-815C-33821CEB40E9}" type="presParOf" srcId="{7063EFA4-42F7-4376-A3EB-4B2E5BB4E78C}" destId="{5CD4F08E-46D4-46B3-8FBA-2FB7DB348358}" srcOrd="0" destOrd="0" presId="urn:microsoft.com/office/officeart/2005/8/layout/hierarchy1"/>
    <dgm:cxn modelId="{1E083CC9-DDE3-4668-BBCA-7E66FB194F70}" type="presParOf" srcId="{7063EFA4-42F7-4376-A3EB-4B2E5BB4E78C}" destId="{DD1EDB24-396C-49C0-ACE1-042D7409CDE3}" srcOrd="1" destOrd="0" presId="urn:microsoft.com/office/officeart/2005/8/layout/hierarchy1"/>
    <dgm:cxn modelId="{046862D5-101B-4F4F-B3CC-C9A12291040B}" type="presParOf" srcId="{DD1EDB24-396C-49C0-ACE1-042D7409CDE3}" destId="{BEE330C9-33F9-4AAC-9039-64E1A817135A}" srcOrd="0" destOrd="0" presId="urn:microsoft.com/office/officeart/2005/8/layout/hierarchy1"/>
    <dgm:cxn modelId="{F63C8121-E2DA-42B5-9A84-3F356F23D84E}" type="presParOf" srcId="{BEE330C9-33F9-4AAC-9039-64E1A817135A}" destId="{ED018256-B987-43D8-AC50-8EE868255AE7}" srcOrd="0" destOrd="0" presId="urn:microsoft.com/office/officeart/2005/8/layout/hierarchy1"/>
    <dgm:cxn modelId="{C901F017-16E6-484F-9846-E2F86B57F57D}" type="presParOf" srcId="{BEE330C9-33F9-4AAC-9039-64E1A817135A}" destId="{A50A7549-2790-42FE-8DD8-E3B198EA83DD}" srcOrd="1" destOrd="0" presId="urn:microsoft.com/office/officeart/2005/8/layout/hierarchy1"/>
    <dgm:cxn modelId="{6185D71F-FCA0-49E9-BA0A-26C4E3E04040}" type="presParOf" srcId="{DD1EDB24-396C-49C0-ACE1-042D7409CDE3}" destId="{10580BF4-EED0-43BA-B5D2-BF287E50FFD1}" srcOrd="1" destOrd="0" presId="urn:microsoft.com/office/officeart/2005/8/layout/hierarchy1"/>
    <dgm:cxn modelId="{B70EB54D-1B4F-4ACC-9F9C-EEEA6243C4BE}" type="presParOf" srcId="{7DF7E299-98F8-4F68-8802-5BEA43376D96}" destId="{1CB85036-D613-4837-BCBB-67A22174923C}" srcOrd="2" destOrd="0" presId="urn:microsoft.com/office/officeart/2005/8/layout/hierarchy1"/>
    <dgm:cxn modelId="{7639C51B-BF44-45D5-A13F-0F0ADD9BA294}" type="presParOf" srcId="{7DF7E299-98F8-4F68-8802-5BEA43376D96}" destId="{03A87D3B-3478-4C86-B914-F5143D670924}" srcOrd="3" destOrd="0" presId="urn:microsoft.com/office/officeart/2005/8/layout/hierarchy1"/>
    <dgm:cxn modelId="{58E2F3FE-33FB-453E-A060-31F116DEDE47}" type="presParOf" srcId="{03A87D3B-3478-4C86-B914-F5143D670924}" destId="{304E0781-F544-4920-A948-4F4A8046D953}" srcOrd="0" destOrd="0" presId="urn:microsoft.com/office/officeart/2005/8/layout/hierarchy1"/>
    <dgm:cxn modelId="{AA19E0DF-E1AF-45D0-B609-57E4523E1814}" type="presParOf" srcId="{304E0781-F544-4920-A948-4F4A8046D953}" destId="{E8582F21-126D-4349-B29F-359722616E4A}" srcOrd="0" destOrd="0" presId="urn:microsoft.com/office/officeart/2005/8/layout/hierarchy1"/>
    <dgm:cxn modelId="{C836303D-9D21-437D-B99C-62FDCBBCA7E0}" type="presParOf" srcId="{304E0781-F544-4920-A948-4F4A8046D953}" destId="{3D95510B-33C5-4311-B7ED-4EF95E6318D3}" srcOrd="1" destOrd="0" presId="urn:microsoft.com/office/officeart/2005/8/layout/hierarchy1"/>
    <dgm:cxn modelId="{9A181EB3-D66E-4BDE-B183-A87C1E2D72B4}" type="presParOf" srcId="{03A87D3B-3478-4C86-B914-F5143D670924}" destId="{DB55AEEB-14B6-4AD9-A473-0E754F6D38E1}" srcOrd="1" destOrd="0" presId="urn:microsoft.com/office/officeart/2005/8/layout/hierarchy1"/>
    <dgm:cxn modelId="{C736E13F-78A6-4269-87EC-F23C429B6724}" type="presParOf" srcId="{DB55AEEB-14B6-4AD9-A473-0E754F6D38E1}" destId="{5531F31D-0B29-480F-AAE6-22C13EC60DD6}" srcOrd="0" destOrd="0" presId="urn:microsoft.com/office/officeart/2005/8/layout/hierarchy1"/>
    <dgm:cxn modelId="{E69F2C3C-7AB5-4D37-AED1-A8B5F93A4BEE}" type="presParOf" srcId="{DB55AEEB-14B6-4AD9-A473-0E754F6D38E1}" destId="{0156FC84-EFC5-4F88-8869-E90BBBF0DE73}" srcOrd="1" destOrd="0" presId="urn:microsoft.com/office/officeart/2005/8/layout/hierarchy1"/>
    <dgm:cxn modelId="{654C5CBC-0ACB-4771-A957-7A55A1BD2C5B}" type="presParOf" srcId="{0156FC84-EFC5-4F88-8869-E90BBBF0DE73}" destId="{381DC5FA-E483-4C94-A86E-8C7FC2C451EE}" srcOrd="0" destOrd="0" presId="urn:microsoft.com/office/officeart/2005/8/layout/hierarchy1"/>
    <dgm:cxn modelId="{098C9A70-288B-4577-BEA8-137F1D79D029}" type="presParOf" srcId="{381DC5FA-E483-4C94-A86E-8C7FC2C451EE}" destId="{DB59FBFA-DDA5-4A47-81E3-B73F84F76F4E}" srcOrd="0" destOrd="0" presId="urn:microsoft.com/office/officeart/2005/8/layout/hierarchy1"/>
    <dgm:cxn modelId="{9146333F-1995-4049-B7D2-21233DAF03A7}" type="presParOf" srcId="{381DC5FA-E483-4C94-A86E-8C7FC2C451EE}" destId="{071D14EC-39C9-4E09-961D-48D449F76786}" srcOrd="1" destOrd="0" presId="urn:microsoft.com/office/officeart/2005/8/layout/hierarchy1"/>
    <dgm:cxn modelId="{DBA0AC66-0DB5-40D0-B0DD-FDADEA896FEE}" type="presParOf" srcId="{0156FC84-EFC5-4F88-8869-E90BBBF0DE73}" destId="{68AF225D-BADA-4B8F-94B3-B03ABD1A72F5}" srcOrd="1" destOrd="0" presId="urn:microsoft.com/office/officeart/2005/8/layout/hierarchy1"/>
    <dgm:cxn modelId="{F603A2AC-1646-49B5-810D-DC0D4840B71C}" type="presParOf" srcId="{68AF225D-BADA-4B8F-94B3-B03ABD1A72F5}" destId="{1E50AAB7-2878-42EF-B498-B64537348C5B}" srcOrd="0" destOrd="0" presId="urn:microsoft.com/office/officeart/2005/8/layout/hierarchy1"/>
    <dgm:cxn modelId="{501E371A-D47F-4F1E-BBA8-CFF6CD653AF8}" type="presParOf" srcId="{68AF225D-BADA-4B8F-94B3-B03ABD1A72F5}" destId="{EE6F3EDC-8A4E-4EB8-AEBF-580DBB31F7E3}" srcOrd="1" destOrd="0" presId="urn:microsoft.com/office/officeart/2005/8/layout/hierarchy1"/>
    <dgm:cxn modelId="{1400F31E-B6F6-426F-BBA3-B3D8B32B4889}" type="presParOf" srcId="{EE6F3EDC-8A4E-4EB8-AEBF-580DBB31F7E3}" destId="{47AB4C3E-7E65-4C80-A556-DA7E08DFE32F}" srcOrd="0" destOrd="0" presId="urn:microsoft.com/office/officeart/2005/8/layout/hierarchy1"/>
    <dgm:cxn modelId="{FC0A2C20-81B0-49E2-9E5D-E198322A36C7}" type="presParOf" srcId="{47AB4C3E-7E65-4C80-A556-DA7E08DFE32F}" destId="{FBD1C9E8-5AD7-4BCD-B361-D55AB57B25BA}" srcOrd="0" destOrd="0" presId="urn:microsoft.com/office/officeart/2005/8/layout/hierarchy1"/>
    <dgm:cxn modelId="{CC6052E0-AB27-422A-95E5-0BB553B7F978}" type="presParOf" srcId="{47AB4C3E-7E65-4C80-A556-DA7E08DFE32F}" destId="{9C6616FC-25D4-42D2-9639-C912D6824200}" srcOrd="1" destOrd="0" presId="urn:microsoft.com/office/officeart/2005/8/layout/hierarchy1"/>
    <dgm:cxn modelId="{F3FDC0FF-867D-48EB-A549-941AC215E00E}" type="presParOf" srcId="{EE6F3EDC-8A4E-4EB8-AEBF-580DBB31F7E3}" destId="{00EEDB45-56F6-4CE9-A236-EAA7F42AE3C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49FE69B-C7E4-484C-9504-0B8EB10C4C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zh-TW" altLang="en-US"/>
        </a:p>
      </dgm:t>
    </dgm:pt>
    <dgm:pt modelId="{AD205105-AA3F-4F68-83C3-0DA3FB8E1EAD}">
      <dgm:prSet phldrT="[文字]" custT="1"/>
      <dgm:spPr/>
      <dgm:t>
        <a:bodyPr/>
        <a:lstStyle/>
        <a:p>
          <a:endParaRPr lang="zh-TW" altLang="en-US" sz="4000" baseline="0" dirty="0">
            <a:ea typeface="標楷體" panose="03000509000000000000" pitchFamily="65" charset="-120"/>
          </a:endParaRPr>
        </a:p>
      </dgm:t>
    </dgm:pt>
    <dgm:pt modelId="{77E87BBE-4F08-45A9-819F-5A5966134752}" type="parTrans" cxnId="{B70C2512-E632-41DB-A469-217E2D1510FA}">
      <dgm:prSet/>
      <dgm:spPr/>
      <dgm:t>
        <a:bodyPr/>
        <a:lstStyle/>
        <a:p>
          <a:endParaRPr lang="zh-TW" altLang="en-US"/>
        </a:p>
      </dgm:t>
    </dgm:pt>
    <dgm:pt modelId="{65385ED7-A836-4611-8EB5-573DD6D3A3F7}" type="sibTrans" cxnId="{B70C2512-E632-41DB-A469-217E2D1510FA}">
      <dgm:prSet/>
      <dgm:spPr/>
      <dgm:t>
        <a:bodyPr/>
        <a:lstStyle/>
        <a:p>
          <a:endParaRPr lang="zh-TW" altLang="en-US"/>
        </a:p>
      </dgm:t>
    </dgm:pt>
    <dgm:pt modelId="{E4A75EEB-FC79-422B-89BB-14E92C5C8CA9}">
      <dgm:prSet phldrT="[文字]" custT="1"/>
      <dgm:spPr/>
      <dgm:t>
        <a:bodyPr/>
        <a:lstStyle/>
        <a:p>
          <a:endParaRPr lang="zh-TW" altLang="en-US" sz="4000" baseline="0" dirty="0">
            <a:ea typeface="標楷體" panose="03000509000000000000" pitchFamily="65" charset="-120"/>
          </a:endParaRPr>
        </a:p>
      </dgm:t>
    </dgm:pt>
    <dgm:pt modelId="{D1A9D71A-205B-47D5-8CA7-F60B605C5B8F}" type="parTrans" cxnId="{69EAA292-FF06-4FEE-8B82-29F8834A79CE}">
      <dgm:prSet/>
      <dgm:spPr/>
      <dgm:t>
        <a:bodyPr/>
        <a:lstStyle/>
        <a:p>
          <a:endParaRPr lang="zh-TW" altLang="en-US"/>
        </a:p>
      </dgm:t>
    </dgm:pt>
    <dgm:pt modelId="{F7F20EB8-642B-4E57-B243-39930829DE2B}" type="sibTrans" cxnId="{69EAA292-FF06-4FEE-8B82-29F8834A79CE}">
      <dgm:prSet/>
      <dgm:spPr/>
      <dgm:t>
        <a:bodyPr/>
        <a:lstStyle/>
        <a:p>
          <a:endParaRPr lang="zh-TW" altLang="en-US"/>
        </a:p>
      </dgm:t>
    </dgm:pt>
    <dgm:pt modelId="{BB38826E-0371-43FE-840F-1662C7F9C0D1}">
      <dgm:prSet phldrT="[文字]" custT="1"/>
      <dgm:spPr/>
      <dgm:t>
        <a:bodyPr/>
        <a:lstStyle/>
        <a:p>
          <a:r>
            <a:rPr lang="en-US" altLang="zh-TW" sz="4000" baseline="0" dirty="0" smtClean="0">
              <a:ea typeface="標楷體" panose="03000509000000000000" pitchFamily="65" charset="-120"/>
            </a:rPr>
            <a:t>6-9</a:t>
          </a:r>
          <a:r>
            <a:rPr lang="zh-TW" altLang="en-US" sz="4000" baseline="0" dirty="0" smtClean="0">
              <a:ea typeface="標楷體" panose="03000509000000000000" pitchFamily="65" charset="-120"/>
            </a:rPr>
            <a:t>歲窩溝封填</a:t>
          </a:r>
          <a:endParaRPr lang="zh-TW" altLang="en-US" sz="4000" baseline="0" dirty="0">
            <a:ea typeface="標楷體" panose="03000509000000000000" pitchFamily="65" charset="-120"/>
          </a:endParaRPr>
        </a:p>
      </dgm:t>
    </dgm:pt>
    <dgm:pt modelId="{B6F95071-7E39-4CDA-9F72-922DA9926D0F}" type="parTrans" cxnId="{CEA30C34-7974-4926-9C0D-5E9137171EF0}">
      <dgm:prSet/>
      <dgm:spPr/>
      <dgm:t>
        <a:bodyPr/>
        <a:lstStyle/>
        <a:p>
          <a:endParaRPr lang="zh-TW" altLang="en-US"/>
        </a:p>
      </dgm:t>
    </dgm:pt>
    <dgm:pt modelId="{D70AA9A4-C76E-44C4-9960-0CC7516E79E2}" type="sibTrans" cxnId="{CEA30C34-7974-4926-9C0D-5E9137171EF0}">
      <dgm:prSet/>
      <dgm:spPr/>
      <dgm:t>
        <a:bodyPr/>
        <a:lstStyle/>
        <a:p>
          <a:endParaRPr lang="zh-TW" altLang="en-US"/>
        </a:p>
      </dgm:t>
    </dgm:pt>
    <dgm:pt modelId="{FAE9D1D8-0B02-4D1C-B3CE-6C390A4EDE56}">
      <dgm:prSet phldrT="[文字]" custT="1"/>
      <dgm:spPr/>
      <dgm:t>
        <a:bodyPr/>
        <a:lstStyle/>
        <a:p>
          <a:endParaRPr lang="zh-TW" altLang="en-US" sz="4000" baseline="0" dirty="0">
            <a:ea typeface="標楷體" panose="03000509000000000000" pitchFamily="65" charset="-120"/>
          </a:endParaRPr>
        </a:p>
      </dgm:t>
    </dgm:pt>
    <dgm:pt modelId="{CAED61AE-7848-4239-A863-7EEEC6420E95}" type="parTrans" cxnId="{1E14D036-7516-4548-B42C-40BE63306D50}">
      <dgm:prSet/>
      <dgm:spPr/>
      <dgm:t>
        <a:bodyPr/>
        <a:lstStyle/>
        <a:p>
          <a:endParaRPr lang="zh-TW" altLang="en-US"/>
        </a:p>
      </dgm:t>
    </dgm:pt>
    <dgm:pt modelId="{98ECCEB8-9510-4E2B-BB87-BFE62C9D0C81}" type="sibTrans" cxnId="{1E14D036-7516-4548-B42C-40BE63306D50}">
      <dgm:prSet/>
      <dgm:spPr/>
      <dgm:t>
        <a:bodyPr/>
        <a:lstStyle/>
        <a:p>
          <a:endParaRPr lang="zh-TW" altLang="en-US"/>
        </a:p>
      </dgm:t>
    </dgm:pt>
    <dgm:pt modelId="{7576EA0F-94CF-4ACC-BAFD-DBED12839744}" type="pres">
      <dgm:prSet presAssocID="{049FE69B-C7E4-484C-9504-0B8EB10C4C83}" presName="linear" presStyleCnt="0">
        <dgm:presLayoutVars>
          <dgm:dir/>
          <dgm:animLvl val="lvl"/>
          <dgm:resizeHandles val="exact"/>
        </dgm:presLayoutVars>
      </dgm:prSet>
      <dgm:spPr/>
    </dgm:pt>
    <dgm:pt modelId="{C6935472-0E57-4E1F-9C99-3DDFAC53CA66}" type="pres">
      <dgm:prSet presAssocID="{AD205105-AA3F-4F68-83C3-0DA3FB8E1EAD}" presName="parentLin" presStyleCnt="0"/>
      <dgm:spPr/>
    </dgm:pt>
    <dgm:pt modelId="{E5D896CC-21DF-4742-906F-5572C83ABF39}" type="pres">
      <dgm:prSet presAssocID="{AD205105-AA3F-4F68-83C3-0DA3FB8E1EAD}" presName="parentLeftMargin" presStyleLbl="node1" presStyleIdx="0" presStyleCnt="4"/>
      <dgm:spPr/>
    </dgm:pt>
    <dgm:pt modelId="{68D40C62-83DB-4415-9226-A16AD3E616E2}" type="pres">
      <dgm:prSet presAssocID="{AD205105-AA3F-4F68-83C3-0DA3FB8E1EAD}" presName="parentText" presStyleLbl="node1" presStyleIdx="0" presStyleCnt="4">
        <dgm:presLayoutVars>
          <dgm:chMax val="0"/>
          <dgm:bulletEnabled val="1"/>
        </dgm:presLayoutVars>
      </dgm:prSet>
      <dgm:spPr/>
      <dgm:t>
        <a:bodyPr/>
        <a:lstStyle/>
        <a:p>
          <a:endParaRPr lang="zh-TW" altLang="en-US"/>
        </a:p>
      </dgm:t>
    </dgm:pt>
    <dgm:pt modelId="{193E1A19-4CDE-4FAB-9AF7-BA64BC202A0D}" type="pres">
      <dgm:prSet presAssocID="{AD205105-AA3F-4F68-83C3-0DA3FB8E1EAD}" presName="negativeSpace" presStyleCnt="0"/>
      <dgm:spPr/>
    </dgm:pt>
    <dgm:pt modelId="{409FB07D-77F6-40D1-9239-B4ECD6676F56}" type="pres">
      <dgm:prSet presAssocID="{AD205105-AA3F-4F68-83C3-0DA3FB8E1EAD}" presName="childText" presStyleLbl="conFgAcc1" presStyleIdx="0" presStyleCnt="4">
        <dgm:presLayoutVars>
          <dgm:bulletEnabled val="1"/>
        </dgm:presLayoutVars>
      </dgm:prSet>
      <dgm:spPr/>
    </dgm:pt>
    <dgm:pt modelId="{7787F8CC-BDB4-4565-B931-D0ECA360D75F}" type="pres">
      <dgm:prSet presAssocID="{65385ED7-A836-4611-8EB5-573DD6D3A3F7}" presName="spaceBetweenRectangles" presStyleCnt="0"/>
      <dgm:spPr/>
    </dgm:pt>
    <dgm:pt modelId="{3AA104B8-3ABB-4E06-9AEF-5D2A3FAB772A}" type="pres">
      <dgm:prSet presAssocID="{E4A75EEB-FC79-422B-89BB-14E92C5C8CA9}" presName="parentLin" presStyleCnt="0"/>
      <dgm:spPr/>
    </dgm:pt>
    <dgm:pt modelId="{7F34727F-4823-40F8-91FB-A0087261CFE7}" type="pres">
      <dgm:prSet presAssocID="{E4A75EEB-FC79-422B-89BB-14E92C5C8CA9}" presName="parentLeftMargin" presStyleLbl="node1" presStyleIdx="0" presStyleCnt="4"/>
      <dgm:spPr/>
    </dgm:pt>
    <dgm:pt modelId="{D3763EEA-666B-46D6-894C-A968AFF49A78}" type="pres">
      <dgm:prSet presAssocID="{E4A75EEB-FC79-422B-89BB-14E92C5C8CA9}" presName="parentText" presStyleLbl="node1" presStyleIdx="1" presStyleCnt="4">
        <dgm:presLayoutVars>
          <dgm:chMax val="0"/>
          <dgm:bulletEnabled val="1"/>
        </dgm:presLayoutVars>
      </dgm:prSet>
      <dgm:spPr/>
      <dgm:t>
        <a:bodyPr/>
        <a:lstStyle/>
        <a:p>
          <a:endParaRPr lang="zh-TW" altLang="en-US"/>
        </a:p>
      </dgm:t>
    </dgm:pt>
    <dgm:pt modelId="{FEB29035-3F8A-4751-84B0-B3375B2E8B66}" type="pres">
      <dgm:prSet presAssocID="{E4A75EEB-FC79-422B-89BB-14E92C5C8CA9}" presName="negativeSpace" presStyleCnt="0"/>
      <dgm:spPr/>
    </dgm:pt>
    <dgm:pt modelId="{11BC5828-2574-4E7D-906A-846C6BE268A6}" type="pres">
      <dgm:prSet presAssocID="{E4A75EEB-FC79-422B-89BB-14E92C5C8CA9}" presName="childText" presStyleLbl="conFgAcc1" presStyleIdx="1" presStyleCnt="4">
        <dgm:presLayoutVars>
          <dgm:bulletEnabled val="1"/>
        </dgm:presLayoutVars>
      </dgm:prSet>
      <dgm:spPr/>
    </dgm:pt>
    <dgm:pt modelId="{EC91CB39-FEE3-4915-878E-421FAA182956}" type="pres">
      <dgm:prSet presAssocID="{F7F20EB8-642B-4E57-B243-39930829DE2B}" presName="spaceBetweenRectangles" presStyleCnt="0"/>
      <dgm:spPr/>
    </dgm:pt>
    <dgm:pt modelId="{F5C313DA-7E91-4C69-85BD-EC1D331A3288}" type="pres">
      <dgm:prSet presAssocID="{FAE9D1D8-0B02-4D1C-B3CE-6C390A4EDE56}" presName="parentLin" presStyleCnt="0"/>
      <dgm:spPr/>
    </dgm:pt>
    <dgm:pt modelId="{8BA71FEF-F283-48A7-9A5C-EABF8088DB18}" type="pres">
      <dgm:prSet presAssocID="{FAE9D1D8-0B02-4D1C-B3CE-6C390A4EDE56}" presName="parentLeftMargin" presStyleLbl="node1" presStyleIdx="1" presStyleCnt="4"/>
      <dgm:spPr/>
    </dgm:pt>
    <dgm:pt modelId="{F2A85490-3723-463F-8FE2-89A0C79D7590}" type="pres">
      <dgm:prSet presAssocID="{FAE9D1D8-0B02-4D1C-B3CE-6C390A4EDE56}" presName="parentText" presStyleLbl="node1" presStyleIdx="2" presStyleCnt="4">
        <dgm:presLayoutVars>
          <dgm:chMax val="0"/>
          <dgm:bulletEnabled val="1"/>
        </dgm:presLayoutVars>
      </dgm:prSet>
      <dgm:spPr/>
      <dgm:t>
        <a:bodyPr/>
        <a:lstStyle/>
        <a:p>
          <a:endParaRPr lang="zh-TW" altLang="en-US"/>
        </a:p>
      </dgm:t>
    </dgm:pt>
    <dgm:pt modelId="{369EA3FD-2939-438A-A214-5533420CEB0C}" type="pres">
      <dgm:prSet presAssocID="{FAE9D1D8-0B02-4D1C-B3CE-6C390A4EDE56}" presName="negativeSpace" presStyleCnt="0"/>
      <dgm:spPr/>
    </dgm:pt>
    <dgm:pt modelId="{904F622B-0DA4-4E25-B013-9D6E488BB78A}" type="pres">
      <dgm:prSet presAssocID="{FAE9D1D8-0B02-4D1C-B3CE-6C390A4EDE56}" presName="childText" presStyleLbl="conFgAcc1" presStyleIdx="2" presStyleCnt="4">
        <dgm:presLayoutVars>
          <dgm:bulletEnabled val="1"/>
        </dgm:presLayoutVars>
      </dgm:prSet>
      <dgm:spPr/>
    </dgm:pt>
    <dgm:pt modelId="{A1A2CA69-DDAC-4937-9731-B43A0502FE72}" type="pres">
      <dgm:prSet presAssocID="{98ECCEB8-9510-4E2B-BB87-BFE62C9D0C81}" presName="spaceBetweenRectangles" presStyleCnt="0"/>
      <dgm:spPr/>
    </dgm:pt>
    <dgm:pt modelId="{A273AC44-708A-46CC-AD0E-613BE04F2C16}" type="pres">
      <dgm:prSet presAssocID="{BB38826E-0371-43FE-840F-1662C7F9C0D1}" presName="parentLin" presStyleCnt="0"/>
      <dgm:spPr/>
    </dgm:pt>
    <dgm:pt modelId="{5C2744A6-60DD-4A8E-9708-8879EE8976A3}" type="pres">
      <dgm:prSet presAssocID="{BB38826E-0371-43FE-840F-1662C7F9C0D1}" presName="parentLeftMargin" presStyleLbl="node1" presStyleIdx="2" presStyleCnt="4"/>
      <dgm:spPr/>
    </dgm:pt>
    <dgm:pt modelId="{4D800F27-9991-498B-816F-365CF15E3F65}" type="pres">
      <dgm:prSet presAssocID="{BB38826E-0371-43FE-840F-1662C7F9C0D1}" presName="parentText" presStyleLbl="node1" presStyleIdx="3" presStyleCnt="4">
        <dgm:presLayoutVars>
          <dgm:chMax val="0"/>
          <dgm:bulletEnabled val="1"/>
        </dgm:presLayoutVars>
      </dgm:prSet>
      <dgm:spPr/>
    </dgm:pt>
    <dgm:pt modelId="{AE8DCE36-9B37-4DC3-9324-742269DB4BF5}" type="pres">
      <dgm:prSet presAssocID="{BB38826E-0371-43FE-840F-1662C7F9C0D1}" presName="negativeSpace" presStyleCnt="0"/>
      <dgm:spPr/>
    </dgm:pt>
    <dgm:pt modelId="{37F18949-A00F-42FB-9CAA-82C4B3B30DBE}" type="pres">
      <dgm:prSet presAssocID="{BB38826E-0371-43FE-840F-1662C7F9C0D1}" presName="childText" presStyleLbl="conFgAcc1" presStyleIdx="3" presStyleCnt="4">
        <dgm:presLayoutVars>
          <dgm:bulletEnabled val="1"/>
        </dgm:presLayoutVars>
      </dgm:prSet>
      <dgm:spPr/>
    </dgm:pt>
  </dgm:ptLst>
  <dgm:cxnLst>
    <dgm:cxn modelId="{8D9EA535-6ED5-4987-92F5-8B296B418F33}" type="presOf" srcId="{E4A75EEB-FC79-422B-89BB-14E92C5C8CA9}" destId="{D3763EEA-666B-46D6-894C-A968AFF49A78}" srcOrd="1" destOrd="0" presId="urn:microsoft.com/office/officeart/2005/8/layout/list1"/>
    <dgm:cxn modelId="{69EAA292-FF06-4FEE-8B82-29F8834A79CE}" srcId="{049FE69B-C7E4-484C-9504-0B8EB10C4C83}" destId="{E4A75EEB-FC79-422B-89BB-14E92C5C8CA9}" srcOrd="1" destOrd="0" parTransId="{D1A9D71A-205B-47D5-8CA7-F60B605C5B8F}" sibTransId="{F7F20EB8-642B-4E57-B243-39930829DE2B}"/>
    <dgm:cxn modelId="{8245AE2F-F13D-4BBE-BE8D-C989D4617B97}" type="presOf" srcId="{049FE69B-C7E4-484C-9504-0B8EB10C4C83}" destId="{7576EA0F-94CF-4ACC-BAFD-DBED12839744}" srcOrd="0" destOrd="0" presId="urn:microsoft.com/office/officeart/2005/8/layout/list1"/>
    <dgm:cxn modelId="{A6BC2FFC-0647-48A7-BB6C-72581886E2CA}" type="presOf" srcId="{E4A75EEB-FC79-422B-89BB-14E92C5C8CA9}" destId="{7F34727F-4823-40F8-91FB-A0087261CFE7}" srcOrd="0" destOrd="0" presId="urn:microsoft.com/office/officeart/2005/8/layout/list1"/>
    <dgm:cxn modelId="{DDC369E3-8437-45F3-9ED2-CFF8959BCE8A}" type="presOf" srcId="{AD205105-AA3F-4F68-83C3-0DA3FB8E1EAD}" destId="{68D40C62-83DB-4415-9226-A16AD3E616E2}" srcOrd="1" destOrd="0" presId="urn:microsoft.com/office/officeart/2005/8/layout/list1"/>
    <dgm:cxn modelId="{CEA30C34-7974-4926-9C0D-5E9137171EF0}" srcId="{049FE69B-C7E4-484C-9504-0B8EB10C4C83}" destId="{BB38826E-0371-43FE-840F-1662C7F9C0D1}" srcOrd="3" destOrd="0" parTransId="{B6F95071-7E39-4CDA-9F72-922DA9926D0F}" sibTransId="{D70AA9A4-C76E-44C4-9960-0CC7516E79E2}"/>
    <dgm:cxn modelId="{DBC3A9D6-CE21-4FA7-92CA-7139F209571F}" type="presOf" srcId="{BB38826E-0371-43FE-840F-1662C7F9C0D1}" destId="{4D800F27-9991-498B-816F-365CF15E3F65}" srcOrd="1" destOrd="0" presId="urn:microsoft.com/office/officeart/2005/8/layout/list1"/>
    <dgm:cxn modelId="{7198BD68-655C-4960-85FD-4769E5C818B8}" type="presOf" srcId="{FAE9D1D8-0B02-4D1C-B3CE-6C390A4EDE56}" destId="{8BA71FEF-F283-48A7-9A5C-EABF8088DB18}" srcOrd="0" destOrd="0" presId="urn:microsoft.com/office/officeart/2005/8/layout/list1"/>
    <dgm:cxn modelId="{B70C2512-E632-41DB-A469-217E2D1510FA}" srcId="{049FE69B-C7E4-484C-9504-0B8EB10C4C83}" destId="{AD205105-AA3F-4F68-83C3-0DA3FB8E1EAD}" srcOrd="0" destOrd="0" parTransId="{77E87BBE-4F08-45A9-819F-5A5966134752}" sibTransId="{65385ED7-A836-4611-8EB5-573DD6D3A3F7}"/>
    <dgm:cxn modelId="{B1376B6F-A009-43E0-B9A5-6CC28A37C0A6}" type="presOf" srcId="{AD205105-AA3F-4F68-83C3-0DA3FB8E1EAD}" destId="{E5D896CC-21DF-4742-906F-5572C83ABF39}" srcOrd="0" destOrd="0" presId="urn:microsoft.com/office/officeart/2005/8/layout/list1"/>
    <dgm:cxn modelId="{4687BBD6-BA38-43D4-8432-37A8FBFE0D36}" type="presOf" srcId="{FAE9D1D8-0B02-4D1C-B3CE-6C390A4EDE56}" destId="{F2A85490-3723-463F-8FE2-89A0C79D7590}" srcOrd="1" destOrd="0" presId="urn:microsoft.com/office/officeart/2005/8/layout/list1"/>
    <dgm:cxn modelId="{1E14D036-7516-4548-B42C-40BE63306D50}" srcId="{049FE69B-C7E4-484C-9504-0B8EB10C4C83}" destId="{FAE9D1D8-0B02-4D1C-B3CE-6C390A4EDE56}" srcOrd="2" destOrd="0" parTransId="{CAED61AE-7848-4239-A863-7EEEC6420E95}" sibTransId="{98ECCEB8-9510-4E2B-BB87-BFE62C9D0C81}"/>
    <dgm:cxn modelId="{D2042917-07C9-488F-AB5A-BCC1F7E09C93}" type="presOf" srcId="{BB38826E-0371-43FE-840F-1662C7F9C0D1}" destId="{5C2744A6-60DD-4A8E-9708-8879EE8976A3}" srcOrd="0" destOrd="0" presId="urn:microsoft.com/office/officeart/2005/8/layout/list1"/>
    <dgm:cxn modelId="{691D9190-E675-41AC-B200-E79D39FB0B25}" type="presParOf" srcId="{7576EA0F-94CF-4ACC-BAFD-DBED12839744}" destId="{C6935472-0E57-4E1F-9C99-3DDFAC53CA66}" srcOrd="0" destOrd="0" presId="urn:microsoft.com/office/officeart/2005/8/layout/list1"/>
    <dgm:cxn modelId="{FA51957B-8585-407A-8CEF-8E348DE75C52}" type="presParOf" srcId="{C6935472-0E57-4E1F-9C99-3DDFAC53CA66}" destId="{E5D896CC-21DF-4742-906F-5572C83ABF39}" srcOrd="0" destOrd="0" presId="urn:microsoft.com/office/officeart/2005/8/layout/list1"/>
    <dgm:cxn modelId="{AB71C082-EC33-49B9-8EA7-2CA23CCD83B8}" type="presParOf" srcId="{C6935472-0E57-4E1F-9C99-3DDFAC53CA66}" destId="{68D40C62-83DB-4415-9226-A16AD3E616E2}" srcOrd="1" destOrd="0" presId="urn:microsoft.com/office/officeart/2005/8/layout/list1"/>
    <dgm:cxn modelId="{0E718FDC-89C7-475B-8722-154A875DE298}" type="presParOf" srcId="{7576EA0F-94CF-4ACC-BAFD-DBED12839744}" destId="{193E1A19-4CDE-4FAB-9AF7-BA64BC202A0D}" srcOrd="1" destOrd="0" presId="urn:microsoft.com/office/officeart/2005/8/layout/list1"/>
    <dgm:cxn modelId="{4D3DE69F-4A47-4083-BD7D-8D97BC495C39}" type="presParOf" srcId="{7576EA0F-94CF-4ACC-BAFD-DBED12839744}" destId="{409FB07D-77F6-40D1-9239-B4ECD6676F56}" srcOrd="2" destOrd="0" presId="urn:microsoft.com/office/officeart/2005/8/layout/list1"/>
    <dgm:cxn modelId="{EF8FCA21-405F-45B3-AE41-408272D9DB24}" type="presParOf" srcId="{7576EA0F-94CF-4ACC-BAFD-DBED12839744}" destId="{7787F8CC-BDB4-4565-B931-D0ECA360D75F}" srcOrd="3" destOrd="0" presId="urn:microsoft.com/office/officeart/2005/8/layout/list1"/>
    <dgm:cxn modelId="{9F56998B-D372-49A1-81CF-427C23289140}" type="presParOf" srcId="{7576EA0F-94CF-4ACC-BAFD-DBED12839744}" destId="{3AA104B8-3ABB-4E06-9AEF-5D2A3FAB772A}" srcOrd="4" destOrd="0" presId="urn:microsoft.com/office/officeart/2005/8/layout/list1"/>
    <dgm:cxn modelId="{7A8645A3-FD28-4983-8562-D2648B9FC1B5}" type="presParOf" srcId="{3AA104B8-3ABB-4E06-9AEF-5D2A3FAB772A}" destId="{7F34727F-4823-40F8-91FB-A0087261CFE7}" srcOrd="0" destOrd="0" presId="urn:microsoft.com/office/officeart/2005/8/layout/list1"/>
    <dgm:cxn modelId="{9D5EFA28-CC91-4EB1-9AB9-C55CBA2CFDE0}" type="presParOf" srcId="{3AA104B8-3ABB-4E06-9AEF-5D2A3FAB772A}" destId="{D3763EEA-666B-46D6-894C-A968AFF49A78}" srcOrd="1" destOrd="0" presId="urn:microsoft.com/office/officeart/2005/8/layout/list1"/>
    <dgm:cxn modelId="{FE37B434-4C67-42D2-98E2-867F7B230689}" type="presParOf" srcId="{7576EA0F-94CF-4ACC-BAFD-DBED12839744}" destId="{FEB29035-3F8A-4751-84B0-B3375B2E8B66}" srcOrd="5" destOrd="0" presId="urn:microsoft.com/office/officeart/2005/8/layout/list1"/>
    <dgm:cxn modelId="{50D9CF38-7A93-4124-B1CA-FA8411E37A95}" type="presParOf" srcId="{7576EA0F-94CF-4ACC-BAFD-DBED12839744}" destId="{11BC5828-2574-4E7D-906A-846C6BE268A6}" srcOrd="6" destOrd="0" presId="urn:microsoft.com/office/officeart/2005/8/layout/list1"/>
    <dgm:cxn modelId="{4D58ECA6-B817-49FA-ABA1-BC10E0762A42}" type="presParOf" srcId="{7576EA0F-94CF-4ACC-BAFD-DBED12839744}" destId="{EC91CB39-FEE3-4915-878E-421FAA182956}" srcOrd="7" destOrd="0" presId="urn:microsoft.com/office/officeart/2005/8/layout/list1"/>
    <dgm:cxn modelId="{E62044DE-7640-44F5-BE15-1A87671B2CEF}" type="presParOf" srcId="{7576EA0F-94CF-4ACC-BAFD-DBED12839744}" destId="{F5C313DA-7E91-4C69-85BD-EC1D331A3288}" srcOrd="8" destOrd="0" presId="urn:microsoft.com/office/officeart/2005/8/layout/list1"/>
    <dgm:cxn modelId="{AE4E1E69-80C1-4EF5-B2A4-0600790F55B6}" type="presParOf" srcId="{F5C313DA-7E91-4C69-85BD-EC1D331A3288}" destId="{8BA71FEF-F283-48A7-9A5C-EABF8088DB18}" srcOrd="0" destOrd="0" presId="urn:microsoft.com/office/officeart/2005/8/layout/list1"/>
    <dgm:cxn modelId="{F0AF4C4B-71DA-4F6C-96E9-FEE8D6D8DBA2}" type="presParOf" srcId="{F5C313DA-7E91-4C69-85BD-EC1D331A3288}" destId="{F2A85490-3723-463F-8FE2-89A0C79D7590}" srcOrd="1" destOrd="0" presId="urn:microsoft.com/office/officeart/2005/8/layout/list1"/>
    <dgm:cxn modelId="{35D75C0B-0206-436E-A4A6-E937DCAD2FB1}" type="presParOf" srcId="{7576EA0F-94CF-4ACC-BAFD-DBED12839744}" destId="{369EA3FD-2939-438A-A214-5533420CEB0C}" srcOrd="9" destOrd="0" presId="urn:microsoft.com/office/officeart/2005/8/layout/list1"/>
    <dgm:cxn modelId="{EC282AD9-EC21-40DF-B3A5-039A2A677438}" type="presParOf" srcId="{7576EA0F-94CF-4ACC-BAFD-DBED12839744}" destId="{904F622B-0DA4-4E25-B013-9D6E488BB78A}" srcOrd="10" destOrd="0" presId="urn:microsoft.com/office/officeart/2005/8/layout/list1"/>
    <dgm:cxn modelId="{0D9C2D06-B8C2-4D46-BE5D-CB9C302271CE}" type="presParOf" srcId="{7576EA0F-94CF-4ACC-BAFD-DBED12839744}" destId="{A1A2CA69-DDAC-4937-9731-B43A0502FE72}" srcOrd="11" destOrd="0" presId="urn:microsoft.com/office/officeart/2005/8/layout/list1"/>
    <dgm:cxn modelId="{B7FABEA8-1A8A-444B-B0B3-DAFC41561C34}" type="presParOf" srcId="{7576EA0F-94CF-4ACC-BAFD-DBED12839744}" destId="{A273AC44-708A-46CC-AD0E-613BE04F2C16}" srcOrd="12" destOrd="0" presId="urn:microsoft.com/office/officeart/2005/8/layout/list1"/>
    <dgm:cxn modelId="{A4B6905E-C652-428F-8619-E4CA86C42E07}" type="presParOf" srcId="{A273AC44-708A-46CC-AD0E-613BE04F2C16}" destId="{5C2744A6-60DD-4A8E-9708-8879EE8976A3}" srcOrd="0" destOrd="0" presId="urn:microsoft.com/office/officeart/2005/8/layout/list1"/>
    <dgm:cxn modelId="{EB077D43-6D12-43C5-9AAD-3B29F595D8C8}" type="presParOf" srcId="{A273AC44-708A-46CC-AD0E-613BE04F2C16}" destId="{4D800F27-9991-498B-816F-365CF15E3F65}" srcOrd="1" destOrd="0" presId="urn:microsoft.com/office/officeart/2005/8/layout/list1"/>
    <dgm:cxn modelId="{EF758737-5BCC-4C8A-A341-6FAD5DCA526F}" type="presParOf" srcId="{7576EA0F-94CF-4ACC-BAFD-DBED12839744}" destId="{AE8DCE36-9B37-4DC3-9324-742269DB4BF5}" srcOrd="13" destOrd="0" presId="urn:microsoft.com/office/officeart/2005/8/layout/list1"/>
    <dgm:cxn modelId="{13EE5BCF-B614-4AF4-A9F2-9132F9D0F8DF}" type="presParOf" srcId="{7576EA0F-94CF-4ACC-BAFD-DBED12839744}" destId="{37F18949-A00F-42FB-9CAA-82C4B3B30D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1D2018C-1731-46E9-9F59-EDD40DA03E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zh-TW" altLang="en-US"/>
        </a:p>
      </dgm:t>
    </dgm:pt>
    <dgm:pt modelId="{791D7DA0-5889-457B-ABE4-87C37C47A4E1}">
      <dgm:prSet phldrT="[文字]" custT="1"/>
      <dgm:spPr/>
      <dgm:t>
        <a:bodyPr/>
        <a:lstStyle/>
        <a:p>
          <a:r>
            <a:rPr lang="zh-TW" altLang="en-US" sz="4000" dirty="0" smtClean="0">
              <a:latin typeface="標楷體" panose="03000509000000000000" pitchFamily="65" charset="-120"/>
              <a:ea typeface="標楷體" panose="03000509000000000000" pitchFamily="65" charset="-120"/>
            </a:rPr>
            <a:t>只補助一次</a:t>
          </a:r>
          <a:endParaRPr lang="zh-TW" altLang="en-US" sz="4000" dirty="0">
            <a:latin typeface="標楷體" panose="03000509000000000000" pitchFamily="65" charset="-120"/>
            <a:ea typeface="標楷體" panose="03000509000000000000" pitchFamily="65" charset="-120"/>
          </a:endParaRPr>
        </a:p>
      </dgm:t>
    </dgm:pt>
    <dgm:pt modelId="{A4F4CA81-2B2D-4FA1-A2B4-38AC5B55E788}" type="parTrans" cxnId="{B1582FF8-C5DE-466B-B63D-1555D2A973AE}">
      <dgm:prSet/>
      <dgm:spPr/>
      <dgm:t>
        <a:bodyPr/>
        <a:lstStyle/>
        <a:p>
          <a:endParaRPr lang="zh-TW" altLang="en-US"/>
        </a:p>
      </dgm:t>
    </dgm:pt>
    <dgm:pt modelId="{D2EA5FA3-11CD-41BF-98E6-022F243E4942}" type="sibTrans" cxnId="{B1582FF8-C5DE-466B-B63D-1555D2A973AE}">
      <dgm:prSet/>
      <dgm:spPr/>
      <dgm:t>
        <a:bodyPr/>
        <a:lstStyle/>
        <a:p>
          <a:endParaRPr lang="zh-TW" altLang="en-US"/>
        </a:p>
      </dgm:t>
    </dgm:pt>
    <dgm:pt modelId="{751C746F-FCE9-4643-87A3-6A143C29B025}">
      <dgm:prSet phldrT="[文字]" custT="1"/>
      <dgm:spPr/>
      <dgm:t>
        <a:bodyPr/>
        <a:lstStyle/>
        <a:p>
          <a:r>
            <a:rPr lang="zh-TW" altLang="en-US" sz="4000" dirty="0" smtClean="0">
              <a:latin typeface="標楷體" panose="03000509000000000000" pitchFamily="65" charset="-120"/>
              <a:ea typeface="標楷體" panose="03000509000000000000" pitchFamily="65" charset="-120"/>
            </a:rPr>
            <a:t>非永久固持</a:t>
          </a:r>
          <a:endParaRPr lang="zh-TW" altLang="en-US" sz="4000" dirty="0">
            <a:latin typeface="標楷體" panose="03000509000000000000" pitchFamily="65" charset="-120"/>
            <a:ea typeface="標楷體" panose="03000509000000000000" pitchFamily="65" charset="-120"/>
          </a:endParaRPr>
        </a:p>
      </dgm:t>
    </dgm:pt>
    <dgm:pt modelId="{DC867507-7083-4315-9D05-BE01EF14C9DA}" type="parTrans" cxnId="{8A415930-0484-4FDF-A63D-0A81543C7C85}">
      <dgm:prSet/>
      <dgm:spPr/>
      <dgm:t>
        <a:bodyPr/>
        <a:lstStyle/>
        <a:p>
          <a:endParaRPr lang="zh-TW" altLang="en-US"/>
        </a:p>
      </dgm:t>
    </dgm:pt>
    <dgm:pt modelId="{5FBD6A38-3563-4529-BF0E-D7D44254F778}" type="sibTrans" cxnId="{8A415930-0484-4FDF-A63D-0A81543C7C85}">
      <dgm:prSet/>
      <dgm:spPr/>
      <dgm:t>
        <a:bodyPr/>
        <a:lstStyle/>
        <a:p>
          <a:endParaRPr lang="zh-TW" altLang="en-US"/>
        </a:p>
      </dgm:t>
    </dgm:pt>
    <dgm:pt modelId="{8207A7D9-5E44-4A28-8815-E9D85B57E066}">
      <dgm:prSet phldrT="[文字]" custT="1"/>
      <dgm:spPr/>
      <dgm:t>
        <a:bodyPr/>
        <a:lstStyle/>
        <a:p>
          <a:r>
            <a:rPr lang="zh-TW" altLang="en-US" sz="4000" dirty="0" smtClean="0">
              <a:latin typeface="標楷體" panose="03000509000000000000" pitchFamily="65" charset="-120"/>
              <a:ea typeface="標楷體" panose="03000509000000000000" pitchFamily="65" charset="-120"/>
            </a:rPr>
            <a:t>要定期檢查</a:t>
          </a:r>
          <a:endParaRPr lang="zh-TW" altLang="en-US" sz="4000" dirty="0">
            <a:latin typeface="標楷體" panose="03000509000000000000" pitchFamily="65" charset="-120"/>
            <a:ea typeface="標楷體" panose="03000509000000000000" pitchFamily="65" charset="-120"/>
          </a:endParaRPr>
        </a:p>
      </dgm:t>
    </dgm:pt>
    <dgm:pt modelId="{560348EF-D2C1-4B38-80AA-492AFFE132C0}" type="parTrans" cxnId="{02F2EED3-C5A5-4EDC-9DBD-FD512D429664}">
      <dgm:prSet/>
      <dgm:spPr/>
      <dgm:t>
        <a:bodyPr/>
        <a:lstStyle/>
        <a:p>
          <a:endParaRPr lang="zh-TW" altLang="en-US"/>
        </a:p>
      </dgm:t>
    </dgm:pt>
    <dgm:pt modelId="{7B5C1555-DCC2-4CB1-B4D7-AF3844EA8CC3}" type="sibTrans" cxnId="{02F2EED3-C5A5-4EDC-9DBD-FD512D429664}">
      <dgm:prSet/>
      <dgm:spPr/>
      <dgm:t>
        <a:bodyPr/>
        <a:lstStyle/>
        <a:p>
          <a:endParaRPr lang="zh-TW" altLang="en-US"/>
        </a:p>
      </dgm:t>
    </dgm:pt>
    <dgm:pt modelId="{86418345-BEBC-49B2-801A-E4212C9C5BC8}">
      <dgm:prSet phldrT="[文字]" custT="1"/>
      <dgm:spPr/>
      <dgm:t>
        <a:bodyPr/>
        <a:lstStyle/>
        <a:p>
          <a:r>
            <a:rPr lang="zh-TW" altLang="en-US" sz="4000" dirty="0" smtClean="0">
              <a:latin typeface="標楷體" panose="03000509000000000000" pitchFamily="65" charset="-120"/>
              <a:ea typeface="標楷體" panose="03000509000000000000" pitchFamily="65" charset="-120"/>
            </a:rPr>
            <a:t>脫落要重新施作</a:t>
          </a:r>
          <a:endParaRPr lang="zh-TW" altLang="en-US" sz="4000" dirty="0">
            <a:latin typeface="標楷體" panose="03000509000000000000" pitchFamily="65" charset="-120"/>
            <a:ea typeface="標楷體" panose="03000509000000000000" pitchFamily="65" charset="-120"/>
          </a:endParaRPr>
        </a:p>
      </dgm:t>
    </dgm:pt>
    <dgm:pt modelId="{B7416A0F-02E3-4EA8-90D2-22FEA075332F}" type="parTrans" cxnId="{B2B144E2-CFDD-4708-A473-C6333AEFB3B8}">
      <dgm:prSet/>
      <dgm:spPr/>
      <dgm:t>
        <a:bodyPr/>
        <a:lstStyle/>
        <a:p>
          <a:endParaRPr lang="zh-TW" altLang="en-US"/>
        </a:p>
      </dgm:t>
    </dgm:pt>
    <dgm:pt modelId="{96E84541-E6AB-44DD-8501-99F955D6D759}" type="sibTrans" cxnId="{B2B144E2-CFDD-4708-A473-C6333AEFB3B8}">
      <dgm:prSet/>
      <dgm:spPr/>
      <dgm:t>
        <a:bodyPr/>
        <a:lstStyle/>
        <a:p>
          <a:endParaRPr lang="zh-TW" altLang="en-US"/>
        </a:p>
      </dgm:t>
    </dgm:pt>
    <dgm:pt modelId="{B3B0DC46-0F32-406F-B6ED-29E732514E78}" type="pres">
      <dgm:prSet presAssocID="{81D2018C-1731-46E9-9F59-EDD40DA03EDC}" presName="linear" presStyleCnt="0">
        <dgm:presLayoutVars>
          <dgm:dir/>
          <dgm:animLvl val="lvl"/>
          <dgm:resizeHandles val="exact"/>
        </dgm:presLayoutVars>
      </dgm:prSet>
      <dgm:spPr/>
    </dgm:pt>
    <dgm:pt modelId="{05AF11B8-DF03-42F7-9C4F-027003E8107C}" type="pres">
      <dgm:prSet presAssocID="{791D7DA0-5889-457B-ABE4-87C37C47A4E1}" presName="parentLin" presStyleCnt="0"/>
      <dgm:spPr/>
    </dgm:pt>
    <dgm:pt modelId="{8BFCA064-B6BA-4FDA-9DAE-9201719843D5}" type="pres">
      <dgm:prSet presAssocID="{791D7DA0-5889-457B-ABE4-87C37C47A4E1}" presName="parentLeftMargin" presStyleLbl="node1" presStyleIdx="0" presStyleCnt="4"/>
      <dgm:spPr/>
    </dgm:pt>
    <dgm:pt modelId="{16220CAD-A52B-4849-856E-AB0C451CD5F7}" type="pres">
      <dgm:prSet presAssocID="{791D7DA0-5889-457B-ABE4-87C37C47A4E1}" presName="parentText" presStyleLbl="node1" presStyleIdx="0" presStyleCnt="4">
        <dgm:presLayoutVars>
          <dgm:chMax val="0"/>
          <dgm:bulletEnabled val="1"/>
        </dgm:presLayoutVars>
      </dgm:prSet>
      <dgm:spPr/>
    </dgm:pt>
    <dgm:pt modelId="{81C4C8CA-F288-49EE-8A20-4E6994955DC5}" type="pres">
      <dgm:prSet presAssocID="{791D7DA0-5889-457B-ABE4-87C37C47A4E1}" presName="negativeSpace" presStyleCnt="0"/>
      <dgm:spPr/>
    </dgm:pt>
    <dgm:pt modelId="{E61DE02D-1D24-4406-9E6B-9AA385496D7F}" type="pres">
      <dgm:prSet presAssocID="{791D7DA0-5889-457B-ABE4-87C37C47A4E1}" presName="childText" presStyleLbl="conFgAcc1" presStyleIdx="0" presStyleCnt="4">
        <dgm:presLayoutVars>
          <dgm:bulletEnabled val="1"/>
        </dgm:presLayoutVars>
      </dgm:prSet>
      <dgm:spPr/>
    </dgm:pt>
    <dgm:pt modelId="{A1F701F0-B7CE-4265-9266-760BD5428A79}" type="pres">
      <dgm:prSet presAssocID="{D2EA5FA3-11CD-41BF-98E6-022F243E4942}" presName="spaceBetweenRectangles" presStyleCnt="0"/>
      <dgm:spPr/>
    </dgm:pt>
    <dgm:pt modelId="{31EDA3C3-C7A1-4DEF-91D8-FC3DED1CEAD2}" type="pres">
      <dgm:prSet presAssocID="{751C746F-FCE9-4643-87A3-6A143C29B025}" presName="parentLin" presStyleCnt="0"/>
      <dgm:spPr/>
    </dgm:pt>
    <dgm:pt modelId="{4376F9B0-BDD3-4798-BE77-E5DF1EE2F408}" type="pres">
      <dgm:prSet presAssocID="{751C746F-FCE9-4643-87A3-6A143C29B025}" presName="parentLeftMargin" presStyleLbl="node1" presStyleIdx="0" presStyleCnt="4"/>
      <dgm:spPr/>
    </dgm:pt>
    <dgm:pt modelId="{9084FDA3-815F-4F84-A9E3-E6DDC0FC2E2C}" type="pres">
      <dgm:prSet presAssocID="{751C746F-FCE9-4643-87A3-6A143C29B025}" presName="parentText" presStyleLbl="node1" presStyleIdx="1" presStyleCnt="4">
        <dgm:presLayoutVars>
          <dgm:chMax val="0"/>
          <dgm:bulletEnabled val="1"/>
        </dgm:presLayoutVars>
      </dgm:prSet>
      <dgm:spPr/>
    </dgm:pt>
    <dgm:pt modelId="{465E52B1-D73C-4EEF-86F8-027B34F2160E}" type="pres">
      <dgm:prSet presAssocID="{751C746F-FCE9-4643-87A3-6A143C29B025}" presName="negativeSpace" presStyleCnt="0"/>
      <dgm:spPr/>
    </dgm:pt>
    <dgm:pt modelId="{A565840C-1722-4AAD-B2E8-7DB05CFF8F84}" type="pres">
      <dgm:prSet presAssocID="{751C746F-FCE9-4643-87A3-6A143C29B025}" presName="childText" presStyleLbl="conFgAcc1" presStyleIdx="1" presStyleCnt="4">
        <dgm:presLayoutVars>
          <dgm:bulletEnabled val="1"/>
        </dgm:presLayoutVars>
      </dgm:prSet>
      <dgm:spPr/>
    </dgm:pt>
    <dgm:pt modelId="{DD08C13E-02AC-4B03-99B5-9DFBE0737C84}" type="pres">
      <dgm:prSet presAssocID="{5FBD6A38-3563-4529-BF0E-D7D44254F778}" presName="spaceBetweenRectangles" presStyleCnt="0"/>
      <dgm:spPr/>
    </dgm:pt>
    <dgm:pt modelId="{C3557F67-0637-4F5A-8793-3545FC396641}" type="pres">
      <dgm:prSet presAssocID="{8207A7D9-5E44-4A28-8815-E9D85B57E066}" presName="parentLin" presStyleCnt="0"/>
      <dgm:spPr/>
    </dgm:pt>
    <dgm:pt modelId="{F01E6A71-EE35-42E5-A2F5-F011F495F8F3}" type="pres">
      <dgm:prSet presAssocID="{8207A7D9-5E44-4A28-8815-E9D85B57E066}" presName="parentLeftMargin" presStyleLbl="node1" presStyleIdx="1" presStyleCnt="4"/>
      <dgm:spPr/>
    </dgm:pt>
    <dgm:pt modelId="{7DA4E8A6-79EE-4623-94F0-D77D8010410C}" type="pres">
      <dgm:prSet presAssocID="{8207A7D9-5E44-4A28-8815-E9D85B57E066}" presName="parentText" presStyleLbl="node1" presStyleIdx="2" presStyleCnt="4">
        <dgm:presLayoutVars>
          <dgm:chMax val="0"/>
          <dgm:bulletEnabled val="1"/>
        </dgm:presLayoutVars>
      </dgm:prSet>
      <dgm:spPr/>
    </dgm:pt>
    <dgm:pt modelId="{79278049-5DFB-4577-A95B-63813D2B1A05}" type="pres">
      <dgm:prSet presAssocID="{8207A7D9-5E44-4A28-8815-E9D85B57E066}" presName="negativeSpace" presStyleCnt="0"/>
      <dgm:spPr/>
    </dgm:pt>
    <dgm:pt modelId="{98FE30D2-334B-4327-9650-210D139B3D1A}" type="pres">
      <dgm:prSet presAssocID="{8207A7D9-5E44-4A28-8815-E9D85B57E066}" presName="childText" presStyleLbl="conFgAcc1" presStyleIdx="2" presStyleCnt="4">
        <dgm:presLayoutVars>
          <dgm:bulletEnabled val="1"/>
        </dgm:presLayoutVars>
      </dgm:prSet>
      <dgm:spPr/>
    </dgm:pt>
    <dgm:pt modelId="{2E294350-81EA-4AF4-A5FA-4CBD8500A73A}" type="pres">
      <dgm:prSet presAssocID="{7B5C1555-DCC2-4CB1-B4D7-AF3844EA8CC3}" presName="spaceBetweenRectangles" presStyleCnt="0"/>
      <dgm:spPr/>
    </dgm:pt>
    <dgm:pt modelId="{4EA32D97-69E1-4D97-8900-CCA48A0CF665}" type="pres">
      <dgm:prSet presAssocID="{86418345-BEBC-49B2-801A-E4212C9C5BC8}" presName="parentLin" presStyleCnt="0"/>
      <dgm:spPr/>
    </dgm:pt>
    <dgm:pt modelId="{8E1E1A8B-B89A-4D2B-9E67-58E9C75E0237}" type="pres">
      <dgm:prSet presAssocID="{86418345-BEBC-49B2-801A-E4212C9C5BC8}" presName="parentLeftMargin" presStyleLbl="node1" presStyleIdx="2" presStyleCnt="4"/>
      <dgm:spPr/>
    </dgm:pt>
    <dgm:pt modelId="{A28D2D63-8580-4766-92C2-68394A3DA28D}" type="pres">
      <dgm:prSet presAssocID="{86418345-BEBC-49B2-801A-E4212C9C5BC8}" presName="parentText" presStyleLbl="node1" presStyleIdx="3" presStyleCnt="4">
        <dgm:presLayoutVars>
          <dgm:chMax val="0"/>
          <dgm:bulletEnabled val="1"/>
        </dgm:presLayoutVars>
      </dgm:prSet>
      <dgm:spPr/>
      <dgm:t>
        <a:bodyPr/>
        <a:lstStyle/>
        <a:p>
          <a:endParaRPr lang="zh-TW" altLang="en-US"/>
        </a:p>
      </dgm:t>
    </dgm:pt>
    <dgm:pt modelId="{CF4000DF-9C36-489E-8A1C-6EB2DE4E8039}" type="pres">
      <dgm:prSet presAssocID="{86418345-BEBC-49B2-801A-E4212C9C5BC8}" presName="negativeSpace" presStyleCnt="0"/>
      <dgm:spPr/>
    </dgm:pt>
    <dgm:pt modelId="{5383CF1A-BB8A-4484-BD71-63E64DB0F416}" type="pres">
      <dgm:prSet presAssocID="{86418345-BEBC-49B2-801A-E4212C9C5BC8}" presName="childText" presStyleLbl="conFgAcc1" presStyleIdx="3" presStyleCnt="4">
        <dgm:presLayoutVars>
          <dgm:bulletEnabled val="1"/>
        </dgm:presLayoutVars>
      </dgm:prSet>
      <dgm:spPr/>
    </dgm:pt>
  </dgm:ptLst>
  <dgm:cxnLst>
    <dgm:cxn modelId="{B1582FF8-C5DE-466B-B63D-1555D2A973AE}" srcId="{81D2018C-1731-46E9-9F59-EDD40DA03EDC}" destId="{791D7DA0-5889-457B-ABE4-87C37C47A4E1}" srcOrd="0" destOrd="0" parTransId="{A4F4CA81-2B2D-4FA1-A2B4-38AC5B55E788}" sibTransId="{D2EA5FA3-11CD-41BF-98E6-022F243E4942}"/>
    <dgm:cxn modelId="{B29F4A1F-181C-4A0C-BCF9-47D1D7F4F0B3}" type="presOf" srcId="{8207A7D9-5E44-4A28-8815-E9D85B57E066}" destId="{7DA4E8A6-79EE-4623-94F0-D77D8010410C}" srcOrd="1" destOrd="0" presId="urn:microsoft.com/office/officeart/2005/8/layout/list1"/>
    <dgm:cxn modelId="{0DA8E3B3-32ED-40B5-8016-0189CA6BB5C1}" type="presOf" srcId="{751C746F-FCE9-4643-87A3-6A143C29B025}" destId="{4376F9B0-BDD3-4798-BE77-E5DF1EE2F408}" srcOrd="0" destOrd="0" presId="urn:microsoft.com/office/officeart/2005/8/layout/list1"/>
    <dgm:cxn modelId="{80ADAE85-4ADF-4E86-B0BD-33ED02B33B09}" type="presOf" srcId="{8207A7D9-5E44-4A28-8815-E9D85B57E066}" destId="{F01E6A71-EE35-42E5-A2F5-F011F495F8F3}" srcOrd="0" destOrd="0" presId="urn:microsoft.com/office/officeart/2005/8/layout/list1"/>
    <dgm:cxn modelId="{47646D8F-6924-47AE-A972-B54BCC6B4B33}" type="presOf" srcId="{751C746F-FCE9-4643-87A3-6A143C29B025}" destId="{9084FDA3-815F-4F84-A9E3-E6DDC0FC2E2C}" srcOrd="1" destOrd="0" presId="urn:microsoft.com/office/officeart/2005/8/layout/list1"/>
    <dgm:cxn modelId="{02F2EED3-C5A5-4EDC-9DBD-FD512D429664}" srcId="{81D2018C-1731-46E9-9F59-EDD40DA03EDC}" destId="{8207A7D9-5E44-4A28-8815-E9D85B57E066}" srcOrd="2" destOrd="0" parTransId="{560348EF-D2C1-4B38-80AA-492AFFE132C0}" sibTransId="{7B5C1555-DCC2-4CB1-B4D7-AF3844EA8CC3}"/>
    <dgm:cxn modelId="{9391CC40-0D57-4CAB-A452-4FCF7839F8FA}" type="presOf" srcId="{791D7DA0-5889-457B-ABE4-87C37C47A4E1}" destId="{8BFCA064-B6BA-4FDA-9DAE-9201719843D5}" srcOrd="0" destOrd="0" presId="urn:microsoft.com/office/officeart/2005/8/layout/list1"/>
    <dgm:cxn modelId="{7E074B8C-94D4-4D23-9A10-135466727949}" type="presOf" srcId="{81D2018C-1731-46E9-9F59-EDD40DA03EDC}" destId="{B3B0DC46-0F32-406F-B6ED-29E732514E78}" srcOrd="0" destOrd="0" presId="urn:microsoft.com/office/officeart/2005/8/layout/list1"/>
    <dgm:cxn modelId="{B2B144E2-CFDD-4708-A473-C6333AEFB3B8}" srcId="{81D2018C-1731-46E9-9F59-EDD40DA03EDC}" destId="{86418345-BEBC-49B2-801A-E4212C9C5BC8}" srcOrd="3" destOrd="0" parTransId="{B7416A0F-02E3-4EA8-90D2-22FEA075332F}" sibTransId="{96E84541-E6AB-44DD-8501-99F955D6D759}"/>
    <dgm:cxn modelId="{8A415930-0484-4FDF-A63D-0A81543C7C85}" srcId="{81D2018C-1731-46E9-9F59-EDD40DA03EDC}" destId="{751C746F-FCE9-4643-87A3-6A143C29B025}" srcOrd="1" destOrd="0" parTransId="{DC867507-7083-4315-9D05-BE01EF14C9DA}" sibTransId="{5FBD6A38-3563-4529-BF0E-D7D44254F778}"/>
    <dgm:cxn modelId="{36466A97-AF8E-4261-8E84-8B4B90495351}" type="presOf" srcId="{86418345-BEBC-49B2-801A-E4212C9C5BC8}" destId="{8E1E1A8B-B89A-4D2B-9E67-58E9C75E0237}" srcOrd="0" destOrd="0" presId="urn:microsoft.com/office/officeart/2005/8/layout/list1"/>
    <dgm:cxn modelId="{1CEEF076-A536-493E-A202-AC2F8AC9A31E}" type="presOf" srcId="{791D7DA0-5889-457B-ABE4-87C37C47A4E1}" destId="{16220CAD-A52B-4849-856E-AB0C451CD5F7}" srcOrd="1" destOrd="0" presId="urn:microsoft.com/office/officeart/2005/8/layout/list1"/>
    <dgm:cxn modelId="{85525518-8205-46A8-B15C-BA442E191C9D}" type="presOf" srcId="{86418345-BEBC-49B2-801A-E4212C9C5BC8}" destId="{A28D2D63-8580-4766-92C2-68394A3DA28D}" srcOrd="1" destOrd="0" presId="urn:microsoft.com/office/officeart/2005/8/layout/list1"/>
    <dgm:cxn modelId="{F9D078B7-1016-4663-9AE2-8F7E2D66775C}" type="presParOf" srcId="{B3B0DC46-0F32-406F-B6ED-29E732514E78}" destId="{05AF11B8-DF03-42F7-9C4F-027003E8107C}" srcOrd="0" destOrd="0" presId="urn:microsoft.com/office/officeart/2005/8/layout/list1"/>
    <dgm:cxn modelId="{D2B916A4-F6DB-40CE-9AC4-06B93BCCB6BE}" type="presParOf" srcId="{05AF11B8-DF03-42F7-9C4F-027003E8107C}" destId="{8BFCA064-B6BA-4FDA-9DAE-9201719843D5}" srcOrd="0" destOrd="0" presId="urn:microsoft.com/office/officeart/2005/8/layout/list1"/>
    <dgm:cxn modelId="{7786C11D-5B68-4321-9CF4-64F0D7C2B99D}" type="presParOf" srcId="{05AF11B8-DF03-42F7-9C4F-027003E8107C}" destId="{16220CAD-A52B-4849-856E-AB0C451CD5F7}" srcOrd="1" destOrd="0" presId="urn:microsoft.com/office/officeart/2005/8/layout/list1"/>
    <dgm:cxn modelId="{4F6D86A3-1D6E-493C-B9BB-A129BE979702}" type="presParOf" srcId="{B3B0DC46-0F32-406F-B6ED-29E732514E78}" destId="{81C4C8CA-F288-49EE-8A20-4E6994955DC5}" srcOrd="1" destOrd="0" presId="urn:microsoft.com/office/officeart/2005/8/layout/list1"/>
    <dgm:cxn modelId="{9ACB8E1B-ACF8-48F8-BF9F-B4053A508E51}" type="presParOf" srcId="{B3B0DC46-0F32-406F-B6ED-29E732514E78}" destId="{E61DE02D-1D24-4406-9E6B-9AA385496D7F}" srcOrd="2" destOrd="0" presId="urn:microsoft.com/office/officeart/2005/8/layout/list1"/>
    <dgm:cxn modelId="{70F7B46F-75CB-4F8D-BDCA-73CEE4BFF723}" type="presParOf" srcId="{B3B0DC46-0F32-406F-B6ED-29E732514E78}" destId="{A1F701F0-B7CE-4265-9266-760BD5428A79}" srcOrd="3" destOrd="0" presId="urn:microsoft.com/office/officeart/2005/8/layout/list1"/>
    <dgm:cxn modelId="{21A54019-7AE7-4553-8785-7F27527E12E7}" type="presParOf" srcId="{B3B0DC46-0F32-406F-B6ED-29E732514E78}" destId="{31EDA3C3-C7A1-4DEF-91D8-FC3DED1CEAD2}" srcOrd="4" destOrd="0" presId="urn:microsoft.com/office/officeart/2005/8/layout/list1"/>
    <dgm:cxn modelId="{438ECABD-4E05-4116-8383-A589370F7105}" type="presParOf" srcId="{31EDA3C3-C7A1-4DEF-91D8-FC3DED1CEAD2}" destId="{4376F9B0-BDD3-4798-BE77-E5DF1EE2F408}" srcOrd="0" destOrd="0" presId="urn:microsoft.com/office/officeart/2005/8/layout/list1"/>
    <dgm:cxn modelId="{0EDDB066-3014-4D5C-B30C-71C8C6CDB424}" type="presParOf" srcId="{31EDA3C3-C7A1-4DEF-91D8-FC3DED1CEAD2}" destId="{9084FDA3-815F-4F84-A9E3-E6DDC0FC2E2C}" srcOrd="1" destOrd="0" presId="urn:microsoft.com/office/officeart/2005/8/layout/list1"/>
    <dgm:cxn modelId="{9C9F0A9E-C5AF-44CE-A86A-83313F0E2B86}" type="presParOf" srcId="{B3B0DC46-0F32-406F-B6ED-29E732514E78}" destId="{465E52B1-D73C-4EEF-86F8-027B34F2160E}" srcOrd="5" destOrd="0" presId="urn:microsoft.com/office/officeart/2005/8/layout/list1"/>
    <dgm:cxn modelId="{34962FB2-D12E-471C-8D0F-F1616A498A7B}" type="presParOf" srcId="{B3B0DC46-0F32-406F-B6ED-29E732514E78}" destId="{A565840C-1722-4AAD-B2E8-7DB05CFF8F84}" srcOrd="6" destOrd="0" presId="urn:microsoft.com/office/officeart/2005/8/layout/list1"/>
    <dgm:cxn modelId="{1EFFDAF6-500D-4208-A456-449B84DA8F96}" type="presParOf" srcId="{B3B0DC46-0F32-406F-B6ED-29E732514E78}" destId="{DD08C13E-02AC-4B03-99B5-9DFBE0737C84}" srcOrd="7" destOrd="0" presId="urn:microsoft.com/office/officeart/2005/8/layout/list1"/>
    <dgm:cxn modelId="{D8844C44-1940-4DAC-BABD-6E5EF1923B09}" type="presParOf" srcId="{B3B0DC46-0F32-406F-B6ED-29E732514E78}" destId="{C3557F67-0637-4F5A-8793-3545FC396641}" srcOrd="8" destOrd="0" presId="urn:microsoft.com/office/officeart/2005/8/layout/list1"/>
    <dgm:cxn modelId="{7A857941-665E-4249-AAA2-8602EA6450D8}" type="presParOf" srcId="{C3557F67-0637-4F5A-8793-3545FC396641}" destId="{F01E6A71-EE35-42E5-A2F5-F011F495F8F3}" srcOrd="0" destOrd="0" presId="urn:microsoft.com/office/officeart/2005/8/layout/list1"/>
    <dgm:cxn modelId="{B5BDB6AE-9253-43AC-8376-4C023A91D3C0}" type="presParOf" srcId="{C3557F67-0637-4F5A-8793-3545FC396641}" destId="{7DA4E8A6-79EE-4623-94F0-D77D8010410C}" srcOrd="1" destOrd="0" presId="urn:microsoft.com/office/officeart/2005/8/layout/list1"/>
    <dgm:cxn modelId="{8F49822A-42B7-48AF-9C03-4F385043999E}" type="presParOf" srcId="{B3B0DC46-0F32-406F-B6ED-29E732514E78}" destId="{79278049-5DFB-4577-A95B-63813D2B1A05}" srcOrd="9" destOrd="0" presId="urn:microsoft.com/office/officeart/2005/8/layout/list1"/>
    <dgm:cxn modelId="{97D08883-8815-4F93-87BB-0505999C1C26}" type="presParOf" srcId="{B3B0DC46-0F32-406F-B6ED-29E732514E78}" destId="{98FE30D2-334B-4327-9650-210D139B3D1A}" srcOrd="10" destOrd="0" presId="urn:microsoft.com/office/officeart/2005/8/layout/list1"/>
    <dgm:cxn modelId="{B0B0E17D-4646-446E-844E-F3D9B3E3DFBB}" type="presParOf" srcId="{B3B0DC46-0F32-406F-B6ED-29E732514E78}" destId="{2E294350-81EA-4AF4-A5FA-4CBD8500A73A}" srcOrd="11" destOrd="0" presId="urn:microsoft.com/office/officeart/2005/8/layout/list1"/>
    <dgm:cxn modelId="{3258D235-22EA-4B8A-B845-16690FA66495}" type="presParOf" srcId="{B3B0DC46-0F32-406F-B6ED-29E732514E78}" destId="{4EA32D97-69E1-4D97-8900-CCA48A0CF665}" srcOrd="12" destOrd="0" presId="urn:microsoft.com/office/officeart/2005/8/layout/list1"/>
    <dgm:cxn modelId="{0A196D46-DA09-42AD-86FE-F12F45E235C6}" type="presParOf" srcId="{4EA32D97-69E1-4D97-8900-CCA48A0CF665}" destId="{8E1E1A8B-B89A-4D2B-9E67-58E9C75E0237}" srcOrd="0" destOrd="0" presId="urn:microsoft.com/office/officeart/2005/8/layout/list1"/>
    <dgm:cxn modelId="{1C94095A-9765-41F6-9789-93815C6A7462}" type="presParOf" srcId="{4EA32D97-69E1-4D97-8900-CCA48A0CF665}" destId="{A28D2D63-8580-4766-92C2-68394A3DA28D}" srcOrd="1" destOrd="0" presId="urn:microsoft.com/office/officeart/2005/8/layout/list1"/>
    <dgm:cxn modelId="{69774424-5A3C-4CC4-A592-97DC4564A7EC}" type="presParOf" srcId="{B3B0DC46-0F32-406F-B6ED-29E732514E78}" destId="{CF4000DF-9C36-489E-8A1C-6EB2DE4E8039}" srcOrd="13" destOrd="0" presId="urn:microsoft.com/office/officeart/2005/8/layout/list1"/>
    <dgm:cxn modelId="{E97C6F62-0AFB-438F-8E3C-EE48FBBBC433}" type="presParOf" srcId="{B3B0DC46-0F32-406F-B6ED-29E732514E78}" destId="{5383CF1A-BB8A-4484-BD71-63E64DB0F41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36D34-AE83-4284-B024-FC8AC774A64A}" type="doc">
      <dgm:prSet loTypeId="urn:microsoft.com/office/officeart/2005/8/layout/matrix1" loCatId="matrix" qsTypeId="urn:microsoft.com/office/officeart/2005/8/quickstyle/simple1" qsCatId="simple" csTypeId="urn:microsoft.com/office/officeart/2005/8/colors/accent2_5" csCatId="accent2" phldr="1"/>
      <dgm:spPr/>
      <dgm:t>
        <a:bodyPr/>
        <a:lstStyle/>
        <a:p>
          <a:endParaRPr lang="zh-TW" altLang="en-US"/>
        </a:p>
      </dgm:t>
    </dgm:pt>
    <dgm:pt modelId="{39CBD3AE-82DA-43E2-9AB8-D51131AC0269}">
      <dgm:prSet phldrT="[文字]"/>
      <dgm:spPr/>
      <dgm:t>
        <a:bodyPr/>
        <a:lstStyle/>
        <a:p>
          <a:r>
            <a:rPr lang="zh-TW" altLang="en-US" dirty="0" smtClean="0"/>
            <a:t>校園口檢</a:t>
          </a:r>
          <a:endParaRPr lang="zh-TW" altLang="en-US" dirty="0"/>
        </a:p>
      </dgm:t>
    </dgm:pt>
    <dgm:pt modelId="{0C0DF36A-481D-471D-83CC-CD5256D22428}" type="parTrans" cxnId="{8C2A1839-4125-4376-A7BA-437C60DB55AE}">
      <dgm:prSet/>
      <dgm:spPr/>
      <dgm:t>
        <a:bodyPr/>
        <a:lstStyle/>
        <a:p>
          <a:endParaRPr lang="zh-TW" altLang="en-US"/>
        </a:p>
      </dgm:t>
    </dgm:pt>
    <dgm:pt modelId="{28BFA469-4736-4905-8462-27A49009B4A5}" type="sibTrans" cxnId="{8C2A1839-4125-4376-A7BA-437C60DB55AE}">
      <dgm:prSet/>
      <dgm:spPr/>
      <dgm:t>
        <a:bodyPr/>
        <a:lstStyle/>
        <a:p>
          <a:endParaRPr lang="zh-TW" altLang="en-US"/>
        </a:p>
      </dgm:t>
    </dgm:pt>
    <dgm:pt modelId="{C3B0DDD6-622C-4EA9-ABA1-FFE4B658D682}">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快速篩檢</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C993046A-48B0-4276-9244-54DB945377D6}" type="parTrans" cxnId="{20126605-8AE7-4080-ADD4-AEA3227CA4E7}">
      <dgm:prSet/>
      <dgm:spPr/>
      <dgm:t>
        <a:bodyPr/>
        <a:lstStyle/>
        <a:p>
          <a:endParaRPr lang="zh-TW" altLang="en-US"/>
        </a:p>
      </dgm:t>
    </dgm:pt>
    <dgm:pt modelId="{4890A192-8E4F-4F7C-B720-6BABA01693E1}" type="sibTrans" cxnId="{20126605-8AE7-4080-ADD4-AEA3227CA4E7}">
      <dgm:prSet/>
      <dgm:spPr/>
      <dgm:t>
        <a:bodyPr/>
        <a:lstStyle/>
        <a:p>
          <a:endParaRPr lang="zh-TW" altLang="en-US"/>
        </a:p>
      </dgm:t>
    </dgm:pt>
    <dgm:pt modelId="{3177E1E5-1286-4B1E-9A05-995FB575DED2}">
      <dgm:prSet phldrT="[文字]" custT="1"/>
      <dgm:spPr/>
      <dgm:t>
        <a:bodyPr/>
        <a:lstStyle/>
        <a:p>
          <a:r>
            <a:rPr lang="zh-TW" altLang="en-US" sz="6000" dirty="0" smtClean="0">
              <a:solidFill>
                <a:schemeClr val="tx1"/>
              </a:solidFill>
              <a:latin typeface="標楷體" panose="03000509000000000000" pitchFamily="65" charset="-120"/>
              <a:ea typeface="標楷體" panose="03000509000000000000" pitchFamily="65" charset="-120"/>
            </a:rPr>
            <a:t>醫療</a:t>
          </a:r>
          <a:r>
            <a:rPr lang="en-US" altLang="zh-TW" sz="6000" dirty="0" smtClean="0">
              <a:solidFill>
                <a:schemeClr val="tx1"/>
              </a:solidFill>
              <a:latin typeface="標楷體" panose="03000509000000000000" pitchFamily="65" charset="-120"/>
              <a:ea typeface="標楷體" panose="03000509000000000000" pitchFamily="65" charset="-120"/>
            </a:rPr>
            <a:t>?</a:t>
          </a:r>
          <a:endParaRPr lang="zh-TW" altLang="en-US" sz="6000" dirty="0">
            <a:solidFill>
              <a:schemeClr val="tx1"/>
            </a:solidFill>
            <a:latin typeface="標楷體" panose="03000509000000000000" pitchFamily="65" charset="-120"/>
            <a:ea typeface="標楷體" panose="03000509000000000000" pitchFamily="65" charset="-120"/>
          </a:endParaRPr>
        </a:p>
      </dgm:t>
    </dgm:pt>
    <dgm:pt modelId="{7AD184B3-D3D0-4287-8B6B-04E413EE9151}" type="parTrans" cxnId="{C5024085-6E12-4347-9CAC-ED06BC52A4B5}">
      <dgm:prSet/>
      <dgm:spPr/>
      <dgm:t>
        <a:bodyPr/>
        <a:lstStyle/>
        <a:p>
          <a:endParaRPr lang="zh-TW" altLang="en-US"/>
        </a:p>
      </dgm:t>
    </dgm:pt>
    <dgm:pt modelId="{6DD40FCE-36EA-4833-8A41-D6CB9C6DFCC5}" type="sibTrans" cxnId="{C5024085-6E12-4347-9CAC-ED06BC52A4B5}">
      <dgm:prSet/>
      <dgm:spPr/>
      <dgm:t>
        <a:bodyPr/>
        <a:lstStyle/>
        <a:p>
          <a:endParaRPr lang="zh-TW" altLang="en-US"/>
        </a:p>
      </dgm:t>
    </dgm:pt>
    <dgm:pt modelId="{84C5E8C2-84AE-4111-BAAC-FFA12EEE128F}">
      <dgm:prSet phldrT="[文字]" custT="1"/>
      <dgm:spPr/>
      <dgm:t>
        <a:bodyPr/>
        <a:lstStyle/>
        <a:p>
          <a:r>
            <a:rPr lang="zh-TW" altLang="en-US" sz="6000" b="1" dirty="0" smtClean="0">
              <a:solidFill>
                <a:schemeClr val="tx1"/>
              </a:solidFill>
              <a:latin typeface="標楷體" panose="03000509000000000000" pitchFamily="65" charset="-120"/>
              <a:ea typeface="標楷體" panose="03000509000000000000" pitchFamily="65" charset="-120"/>
            </a:rPr>
            <a:t>診所定檢</a:t>
          </a:r>
          <a:endParaRPr lang="zh-TW" altLang="en-US" sz="6000" b="1" dirty="0">
            <a:solidFill>
              <a:schemeClr val="tx1"/>
            </a:solidFill>
            <a:latin typeface="標楷體" panose="03000509000000000000" pitchFamily="65" charset="-120"/>
            <a:ea typeface="標楷體" panose="03000509000000000000" pitchFamily="65" charset="-120"/>
          </a:endParaRPr>
        </a:p>
      </dgm:t>
    </dgm:pt>
    <dgm:pt modelId="{472D2DA3-16D3-489C-AE83-15C6A32AF492}" type="parTrans" cxnId="{DCF37ADF-A2D8-4C19-965C-FDB0E3FBFBB7}">
      <dgm:prSet/>
      <dgm:spPr/>
      <dgm:t>
        <a:bodyPr/>
        <a:lstStyle/>
        <a:p>
          <a:endParaRPr lang="zh-TW" altLang="en-US"/>
        </a:p>
      </dgm:t>
    </dgm:pt>
    <dgm:pt modelId="{5E122BB5-5519-4EF6-807C-F5F6E63CA261}" type="sibTrans" cxnId="{DCF37ADF-A2D8-4C19-965C-FDB0E3FBFBB7}">
      <dgm:prSet/>
      <dgm:spPr/>
      <dgm:t>
        <a:bodyPr/>
        <a:lstStyle/>
        <a:p>
          <a:endParaRPr lang="zh-TW" altLang="en-US"/>
        </a:p>
      </dgm:t>
    </dgm:pt>
    <dgm:pt modelId="{68C22AB7-759B-4A9D-B5EC-E93C55290989}">
      <dgm:prSet phldrT="[文字]" custT="1"/>
      <dgm:spPr/>
      <dgm:t>
        <a:bodyPr/>
        <a:lstStyle/>
        <a:p>
          <a:r>
            <a:rPr lang="zh-TW" altLang="en-US" sz="4400" b="1" dirty="0" smtClean="0">
              <a:solidFill>
                <a:schemeClr val="tx1"/>
              </a:solidFill>
              <a:latin typeface="標楷體" panose="03000509000000000000" pitchFamily="65" charset="-120"/>
              <a:ea typeface="標楷體" panose="03000509000000000000" pitchFamily="65" charset="-120"/>
            </a:rPr>
            <a:t>家長過分依賴檢查結果</a:t>
          </a:r>
          <a:endParaRPr lang="zh-TW" altLang="en-US" sz="4400" b="1" dirty="0">
            <a:solidFill>
              <a:schemeClr val="tx1"/>
            </a:solidFill>
            <a:latin typeface="標楷體" panose="03000509000000000000" pitchFamily="65" charset="-120"/>
            <a:ea typeface="標楷體" panose="03000509000000000000" pitchFamily="65" charset="-120"/>
          </a:endParaRPr>
        </a:p>
      </dgm:t>
    </dgm:pt>
    <dgm:pt modelId="{F45A8D4E-C416-4A53-8A45-669235F34B12}" type="parTrans" cxnId="{987781DC-4D5C-45E4-BEAA-B2C481D55210}">
      <dgm:prSet/>
      <dgm:spPr/>
      <dgm:t>
        <a:bodyPr/>
        <a:lstStyle/>
        <a:p>
          <a:endParaRPr lang="zh-TW" altLang="en-US"/>
        </a:p>
      </dgm:t>
    </dgm:pt>
    <dgm:pt modelId="{7E15E91F-836A-4A06-98FE-A4D77C71A0B8}" type="sibTrans" cxnId="{987781DC-4D5C-45E4-BEAA-B2C481D55210}">
      <dgm:prSet/>
      <dgm:spPr/>
      <dgm:t>
        <a:bodyPr/>
        <a:lstStyle/>
        <a:p>
          <a:endParaRPr lang="zh-TW" altLang="en-US"/>
        </a:p>
      </dgm:t>
    </dgm:pt>
    <dgm:pt modelId="{128713F8-4711-4192-BD02-CEA0683E9393}" type="pres">
      <dgm:prSet presAssocID="{6F036D34-AE83-4284-B024-FC8AC774A64A}" presName="diagram" presStyleCnt="0">
        <dgm:presLayoutVars>
          <dgm:chMax val="1"/>
          <dgm:dir/>
          <dgm:animLvl val="ctr"/>
          <dgm:resizeHandles val="exact"/>
        </dgm:presLayoutVars>
      </dgm:prSet>
      <dgm:spPr/>
      <dgm:t>
        <a:bodyPr/>
        <a:lstStyle/>
        <a:p>
          <a:endParaRPr lang="zh-TW" altLang="en-US"/>
        </a:p>
      </dgm:t>
    </dgm:pt>
    <dgm:pt modelId="{A292A1F1-334A-4628-8EC0-F0142417E161}" type="pres">
      <dgm:prSet presAssocID="{6F036D34-AE83-4284-B024-FC8AC774A64A}" presName="matrix" presStyleCnt="0"/>
      <dgm:spPr/>
    </dgm:pt>
    <dgm:pt modelId="{CCECEB63-7F2F-47B0-B5A9-49426D98C644}" type="pres">
      <dgm:prSet presAssocID="{6F036D34-AE83-4284-B024-FC8AC774A64A}" presName="tile1" presStyleLbl="node1" presStyleIdx="0" presStyleCnt="4"/>
      <dgm:spPr/>
      <dgm:t>
        <a:bodyPr/>
        <a:lstStyle/>
        <a:p>
          <a:endParaRPr lang="zh-TW" altLang="en-US"/>
        </a:p>
      </dgm:t>
    </dgm:pt>
    <dgm:pt modelId="{5E7681EF-88AA-4E65-AAC0-334F40668275}" type="pres">
      <dgm:prSet presAssocID="{6F036D34-AE83-4284-B024-FC8AC774A64A}" presName="tile1text" presStyleLbl="node1" presStyleIdx="0" presStyleCnt="4">
        <dgm:presLayoutVars>
          <dgm:chMax val="0"/>
          <dgm:chPref val="0"/>
          <dgm:bulletEnabled val="1"/>
        </dgm:presLayoutVars>
      </dgm:prSet>
      <dgm:spPr/>
      <dgm:t>
        <a:bodyPr/>
        <a:lstStyle/>
        <a:p>
          <a:endParaRPr lang="zh-TW" altLang="en-US"/>
        </a:p>
      </dgm:t>
    </dgm:pt>
    <dgm:pt modelId="{63020378-8D58-4634-831E-1CD434535E42}" type="pres">
      <dgm:prSet presAssocID="{6F036D34-AE83-4284-B024-FC8AC774A64A}" presName="tile2" presStyleLbl="node1" presStyleIdx="1" presStyleCnt="4" custLinFactNeighborX="10835" custLinFactNeighborY="-1283"/>
      <dgm:spPr/>
      <dgm:t>
        <a:bodyPr/>
        <a:lstStyle/>
        <a:p>
          <a:endParaRPr lang="zh-TW" altLang="en-US"/>
        </a:p>
      </dgm:t>
    </dgm:pt>
    <dgm:pt modelId="{F722AC41-3A52-4D48-80E1-088278050331}" type="pres">
      <dgm:prSet presAssocID="{6F036D34-AE83-4284-B024-FC8AC774A64A}" presName="tile2text" presStyleLbl="node1" presStyleIdx="1" presStyleCnt="4">
        <dgm:presLayoutVars>
          <dgm:chMax val="0"/>
          <dgm:chPref val="0"/>
          <dgm:bulletEnabled val="1"/>
        </dgm:presLayoutVars>
      </dgm:prSet>
      <dgm:spPr/>
      <dgm:t>
        <a:bodyPr/>
        <a:lstStyle/>
        <a:p>
          <a:endParaRPr lang="zh-TW" altLang="en-US"/>
        </a:p>
      </dgm:t>
    </dgm:pt>
    <dgm:pt modelId="{77F0C475-E927-4692-BB44-6EB1547D17FF}" type="pres">
      <dgm:prSet presAssocID="{6F036D34-AE83-4284-B024-FC8AC774A64A}" presName="tile3" presStyleLbl="node1" presStyleIdx="2" presStyleCnt="4"/>
      <dgm:spPr/>
      <dgm:t>
        <a:bodyPr/>
        <a:lstStyle/>
        <a:p>
          <a:endParaRPr lang="zh-TW" altLang="en-US"/>
        </a:p>
      </dgm:t>
    </dgm:pt>
    <dgm:pt modelId="{29525EE2-FE26-491A-9E9E-DE1898473FCA}" type="pres">
      <dgm:prSet presAssocID="{6F036D34-AE83-4284-B024-FC8AC774A64A}" presName="tile3text" presStyleLbl="node1" presStyleIdx="2" presStyleCnt="4">
        <dgm:presLayoutVars>
          <dgm:chMax val="0"/>
          <dgm:chPref val="0"/>
          <dgm:bulletEnabled val="1"/>
        </dgm:presLayoutVars>
      </dgm:prSet>
      <dgm:spPr/>
      <dgm:t>
        <a:bodyPr/>
        <a:lstStyle/>
        <a:p>
          <a:endParaRPr lang="zh-TW" altLang="en-US"/>
        </a:p>
      </dgm:t>
    </dgm:pt>
    <dgm:pt modelId="{BDD71EF2-68A7-4407-9392-F654E5C7AAE5}" type="pres">
      <dgm:prSet presAssocID="{6F036D34-AE83-4284-B024-FC8AC774A64A}" presName="tile4" presStyleLbl="node1" presStyleIdx="3" presStyleCnt="4"/>
      <dgm:spPr/>
      <dgm:t>
        <a:bodyPr/>
        <a:lstStyle/>
        <a:p>
          <a:endParaRPr lang="zh-TW" altLang="en-US"/>
        </a:p>
      </dgm:t>
    </dgm:pt>
    <dgm:pt modelId="{B9C1CABA-DE0E-498B-A3B3-1A4644625B36}" type="pres">
      <dgm:prSet presAssocID="{6F036D34-AE83-4284-B024-FC8AC774A64A}" presName="tile4text" presStyleLbl="node1" presStyleIdx="3" presStyleCnt="4">
        <dgm:presLayoutVars>
          <dgm:chMax val="0"/>
          <dgm:chPref val="0"/>
          <dgm:bulletEnabled val="1"/>
        </dgm:presLayoutVars>
      </dgm:prSet>
      <dgm:spPr/>
      <dgm:t>
        <a:bodyPr/>
        <a:lstStyle/>
        <a:p>
          <a:endParaRPr lang="zh-TW" altLang="en-US"/>
        </a:p>
      </dgm:t>
    </dgm:pt>
    <dgm:pt modelId="{C2D01ECC-873B-4518-BF12-9D7C36616F50}" type="pres">
      <dgm:prSet presAssocID="{6F036D34-AE83-4284-B024-FC8AC774A64A}" presName="centerTile" presStyleLbl="fgShp" presStyleIdx="0" presStyleCnt="1">
        <dgm:presLayoutVars>
          <dgm:chMax val="0"/>
          <dgm:chPref val="0"/>
        </dgm:presLayoutVars>
      </dgm:prSet>
      <dgm:spPr/>
      <dgm:t>
        <a:bodyPr/>
        <a:lstStyle/>
        <a:p>
          <a:endParaRPr lang="zh-TW" altLang="en-US"/>
        </a:p>
      </dgm:t>
    </dgm:pt>
  </dgm:ptLst>
  <dgm:cxnLst>
    <dgm:cxn modelId="{C5024085-6E12-4347-9CAC-ED06BC52A4B5}" srcId="{39CBD3AE-82DA-43E2-9AB8-D51131AC0269}" destId="{3177E1E5-1286-4B1E-9A05-995FB575DED2}" srcOrd="3" destOrd="0" parTransId="{7AD184B3-D3D0-4287-8B6B-04E413EE9151}" sibTransId="{6DD40FCE-36EA-4833-8A41-D6CB9C6DFCC5}"/>
    <dgm:cxn modelId="{95477142-E5EF-4B8D-AA2C-46B7FC392C79}" type="presOf" srcId="{C3B0DDD6-622C-4EA9-ABA1-FFE4B658D682}" destId="{5E7681EF-88AA-4E65-AAC0-334F40668275}" srcOrd="1" destOrd="0" presId="urn:microsoft.com/office/officeart/2005/8/layout/matrix1"/>
    <dgm:cxn modelId="{20126605-8AE7-4080-ADD4-AEA3227CA4E7}" srcId="{39CBD3AE-82DA-43E2-9AB8-D51131AC0269}" destId="{C3B0DDD6-622C-4EA9-ABA1-FFE4B658D682}" srcOrd="0" destOrd="0" parTransId="{C993046A-48B0-4276-9244-54DB945377D6}" sibTransId="{4890A192-8E4F-4F7C-B720-6BABA01693E1}"/>
    <dgm:cxn modelId="{D826DADD-A172-4FE1-A646-61C578D2B462}" type="presOf" srcId="{C3B0DDD6-622C-4EA9-ABA1-FFE4B658D682}" destId="{CCECEB63-7F2F-47B0-B5A9-49426D98C644}" srcOrd="0" destOrd="0" presId="urn:microsoft.com/office/officeart/2005/8/layout/matrix1"/>
    <dgm:cxn modelId="{BB0BBB13-238A-4605-BB4F-4CE6EE1626EA}" type="presOf" srcId="{68C22AB7-759B-4A9D-B5EC-E93C55290989}" destId="{63020378-8D58-4634-831E-1CD434535E42}" srcOrd="0" destOrd="0" presId="urn:microsoft.com/office/officeart/2005/8/layout/matrix1"/>
    <dgm:cxn modelId="{A0DC196F-A3D0-49C7-94DB-A41194395C21}" type="presOf" srcId="{6F036D34-AE83-4284-B024-FC8AC774A64A}" destId="{128713F8-4711-4192-BD02-CEA0683E9393}" srcOrd="0" destOrd="0" presId="urn:microsoft.com/office/officeart/2005/8/layout/matrix1"/>
    <dgm:cxn modelId="{987781DC-4D5C-45E4-BEAA-B2C481D55210}" srcId="{39CBD3AE-82DA-43E2-9AB8-D51131AC0269}" destId="{68C22AB7-759B-4A9D-B5EC-E93C55290989}" srcOrd="1" destOrd="0" parTransId="{F45A8D4E-C416-4A53-8A45-669235F34B12}" sibTransId="{7E15E91F-836A-4A06-98FE-A4D77C71A0B8}"/>
    <dgm:cxn modelId="{E2FAD8F7-C43F-4841-ACD9-9911139B7173}" type="presOf" srcId="{84C5E8C2-84AE-4111-BAAC-FFA12EEE128F}" destId="{29525EE2-FE26-491A-9E9E-DE1898473FCA}" srcOrd="1" destOrd="0" presId="urn:microsoft.com/office/officeart/2005/8/layout/matrix1"/>
    <dgm:cxn modelId="{3B373E86-5B2C-4EC5-99E5-E92CBB3C36CE}" type="presOf" srcId="{3177E1E5-1286-4B1E-9A05-995FB575DED2}" destId="{BDD71EF2-68A7-4407-9392-F654E5C7AAE5}" srcOrd="0" destOrd="0" presId="urn:microsoft.com/office/officeart/2005/8/layout/matrix1"/>
    <dgm:cxn modelId="{8C2A1839-4125-4376-A7BA-437C60DB55AE}" srcId="{6F036D34-AE83-4284-B024-FC8AC774A64A}" destId="{39CBD3AE-82DA-43E2-9AB8-D51131AC0269}" srcOrd="0" destOrd="0" parTransId="{0C0DF36A-481D-471D-83CC-CD5256D22428}" sibTransId="{28BFA469-4736-4905-8462-27A49009B4A5}"/>
    <dgm:cxn modelId="{836995B1-A9E3-4E66-9DAE-D393F6F11937}" type="presOf" srcId="{3177E1E5-1286-4B1E-9A05-995FB575DED2}" destId="{B9C1CABA-DE0E-498B-A3B3-1A4644625B36}" srcOrd="1" destOrd="0" presId="urn:microsoft.com/office/officeart/2005/8/layout/matrix1"/>
    <dgm:cxn modelId="{93EC0810-A2E9-4F56-8314-524680F9C1F2}" type="presOf" srcId="{39CBD3AE-82DA-43E2-9AB8-D51131AC0269}" destId="{C2D01ECC-873B-4518-BF12-9D7C36616F50}" srcOrd="0" destOrd="0" presId="urn:microsoft.com/office/officeart/2005/8/layout/matrix1"/>
    <dgm:cxn modelId="{D8E90C59-172D-4AA6-B0D2-B62C427E506E}" type="presOf" srcId="{68C22AB7-759B-4A9D-B5EC-E93C55290989}" destId="{F722AC41-3A52-4D48-80E1-088278050331}" srcOrd="1" destOrd="0" presId="urn:microsoft.com/office/officeart/2005/8/layout/matrix1"/>
    <dgm:cxn modelId="{6945F859-368F-492B-968C-35BFDD6D7A4F}" type="presOf" srcId="{84C5E8C2-84AE-4111-BAAC-FFA12EEE128F}" destId="{77F0C475-E927-4692-BB44-6EB1547D17FF}" srcOrd="0" destOrd="0" presId="urn:microsoft.com/office/officeart/2005/8/layout/matrix1"/>
    <dgm:cxn modelId="{DCF37ADF-A2D8-4C19-965C-FDB0E3FBFBB7}" srcId="{39CBD3AE-82DA-43E2-9AB8-D51131AC0269}" destId="{84C5E8C2-84AE-4111-BAAC-FFA12EEE128F}" srcOrd="2" destOrd="0" parTransId="{472D2DA3-16D3-489C-AE83-15C6A32AF492}" sibTransId="{5E122BB5-5519-4EF6-807C-F5F6E63CA261}"/>
    <dgm:cxn modelId="{7C5D0A7D-32B3-4A27-8C22-566925D2FDDA}" type="presParOf" srcId="{128713F8-4711-4192-BD02-CEA0683E9393}" destId="{A292A1F1-334A-4628-8EC0-F0142417E161}" srcOrd="0" destOrd="0" presId="urn:microsoft.com/office/officeart/2005/8/layout/matrix1"/>
    <dgm:cxn modelId="{907DEAB0-C828-414B-B5B8-CF6B29EC142C}" type="presParOf" srcId="{A292A1F1-334A-4628-8EC0-F0142417E161}" destId="{CCECEB63-7F2F-47B0-B5A9-49426D98C644}" srcOrd="0" destOrd="0" presId="urn:microsoft.com/office/officeart/2005/8/layout/matrix1"/>
    <dgm:cxn modelId="{09830933-0AA2-4A00-86A7-D819D7F23F4F}" type="presParOf" srcId="{A292A1F1-334A-4628-8EC0-F0142417E161}" destId="{5E7681EF-88AA-4E65-AAC0-334F40668275}" srcOrd="1" destOrd="0" presId="urn:microsoft.com/office/officeart/2005/8/layout/matrix1"/>
    <dgm:cxn modelId="{067B8AA8-1917-428F-8667-AFC2C2E9656D}" type="presParOf" srcId="{A292A1F1-334A-4628-8EC0-F0142417E161}" destId="{63020378-8D58-4634-831E-1CD434535E42}" srcOrd="2" destOrd="0" presId="urn:microsoft.com/office/officeart/2005/8/layout/matrix1"/>
    <dgm:cxn modelId="{7A17A240-93FA-434E-90E5-B1320509307C}" type="presParOf" srcId="{A292A1F1-334A-4628-8EC0-F0142417E161}" destId="{F722AC41-3A52-4D48-80E1-088278050331}" srcOrd="3" destOrd="0" presId="urn:microsoft.com/office/officeart/2005/8/layout/matrix1"/>
    <dgm:cxn modelId="{41ED2DEC-F7BE-4503-A129-3F17C5BAA059}" type="presParOf" srcId="{A292A1F1-334A-4628-8EC0-F0142417E161}" destId="{77F0C475-E927-4692-BB44-6EB1547D17FF}" srcOrd="4" destOrd="0" presId="urn:microsoft.com/office/officeart/2005/8/layout/matrix1"/>
    <dgm:cxn modelId="{3AE83003-6016-4C61-A1DA-F21140D2B959}" type="presParOf" srcId="{A292A1F1-334A-4628-8EC0-F0142417E161}" destId="{29525EE2-FE26-491A-9E9E-DE1898473FCA}" srcOrd="5" destOrd="0" presId="urn:microsoft.com/office/officeart/2005/8/layout/matrix1"/>
    <dgm:cxn modelId="{102D1B75-8451-4CBC-A6A9-49AF6CDDD834}" type="presParOf" srcId="{A292A1F1-334A-4628-8EC0-F0142417E161}" destId="{BDD71EF2-68A7-4407-9392-F654E5C7AAE5}" srcOrd="6" destOrd="0" presId="urn:microsoft.com/office/officeart/2005/8/layout/matrix1"/>
    <dgm:cxn modelId="{78929372-5D92-4041-80B2-235F3E5B993B}" type="presParOf" srcId="{A292A1F1-334A-4628-8EC0-F0142417E161}" destId="{B9C1CABA-DE0E-498B-A3B3-1A4644625B36}" srcOrd="7" destOrd="0" presId="urn:microsoft.com/office/officeart/2005/8/layout/matrix1"/>
    <dgm:cxn modelId="{A0BBE7FD-319E-4B4E-ABED-B308C0560D9A}" type="presParOf" srcId="{128713F8-4711-4192-BD02-CEA0683E9393}" destId="{C2D01ECC-873B-4518-BF12-9D7C36616F5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8CB27D5-30C9-4F1B-B53A-52381AEBE913}"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zh-TW" altLang="en-US"/>
        </a:p>
      </dgm:t>
    </dgm:pt>
    <dgm:pt modelId="{5F63D5D1-5067-4504-9702-5E055C7A91B4}">
      <dgm:prSet phldrT="[文字]"/>
      <dgm:spPr/>
      <dgm:t>
        <a:bodyPr/>
        <a:lstStyle/>
        <a:p>
          <a:pPr algn="r"/>
          <a:r>
            <a:rPr lang="zh-TW" altLang="en-US" b="1" dirty="0" smtClean="0">
              <a:solidFill>
                <a:schemeClr val="accent4">
                  <a:lumMod val="50000"/>
                </a:schemeClr>
              </a:solidFill>
            </a:rPr>
            <a:t>兒童口腔健康</a:t>
          </a:r>
          <a:endParaRPr lang="zh-TW" altLang="en-US" b="1" dirty="0">
            <a:solidFill>
              <a:schemeClr val="accent4">
                <a:lumMod val="50000"/>
              </a:schemeClr>
            </a:solidFill>
          </a:endParaRPr>
        </a:p>
      </dgm:t>
    </dgm:pt>
    <dgm:pt modelId="{8CD8A1D6-0F80-49F0-84DE-E11B4FE34798}" type="parTrans" cxnId="{687079E7-7FF1-4DB6-9EC6-19A186BEA859}">
      <dgm:prSet/>
      <dgm:spPr/>
      <dgm:t>
        <a:bodyPr/>
        <a:lstStyle/>
        <a:p>
          <a:endParaRPr lang="zh-TW" altLang="en-US"/>
        </a:p>
      </dgm:t>
    </dgm:pt>
    <dgm:pt modelId="{928279F0-DB5B-491A-BA64-5544AD27A95B}" type="sibTrans" cxnId="{687079E7-7FF1-4DB6-9EC6-19A186BEA859}">
      <dgm:prSet/>
      <dgm:spPr/>
      <dgm:t>
        <a:bodyPr/>
        <a:lstStyle/>
        <a:p>
          <a:endParaRPr lang="zh-TW" altLang="en-US"/>
        </a:p>
      </dgm:t>
    </dgm:pt>
    <dgm:pt modelId="{E3C78606-1FEE-4ED9-A30D-CC83FFB5894A}">
      <dgm:prSet phldrT="[文字]" custT="1"/>
      <dgm:spPr/>
      <dgm:t>
        <a:bodyPr/>
        <a:lstStyle/>
        <a:p>
          <a:endParaRPr lang="en-US" altLang="zh-TW" sz="1600" b="1" dirty="0" smtClean="0">
            <a:solidFill>
              <a:schemeClr val="accent4">
                <a:lumMod val="50000"/>
              </a:schemeClr>
            </a:solidFill>
          </a:endParaRPr>
        </a:p>
        <a:p>
          <a:endParaRPr lang="en-US" altLang="zh-TW" sz="1600" b="1" dirty="0" smtClean="0">
            <a:solidFill>
              <a:schemeClr val="accent4">
                <a:lumMod val="50000"/>
              </a:schemeClr>
            </a:solidFill>
          </a:endParaRPr>
        </a:p>
        <a:p>
          <a:endParaRPr lang="en-US" altLang="zh-TW" sz="1600" b="1" dirty="0" smtClean="0">
            <a:solidFill>
              <a:schemeClr val="accent4">
                <a:lumMod val="50000"/>
              </a:schemeClr>
            </a:solidFill>
          </a:endParaRPr>
        </a:p>
        <a:p>
          <a:r>
            <a:rPr lang="zh-TW" altLang="en-US" sz="1800" b="1" dirty="0" smtClean="0">
              <a:solidFill>
                <a:schemeClr val="accent4">
                  <a:lumMod val="50000"/>
                </a:schemeClr>
              </a:solidFill>
            </a:rPr>
            <a:t>牙醫團體</a:t>
          </a:r>
          <a:endParaRPr lang="en-US" altLang="zh-TW" sz="1800" b="1" dirty="0" smtClean="0">
            <a:solidFill>
              <a:schemeClr val="accent4">
                <a:lumMod val="50000"/>
              </a:schemeClr>
            </a:solidFill>
          </a:endParaRPr>
        </a:p>
        <a:p>
          <a:r>
            <a:rPr lang="zh-TW" altLang="en-US" sz="1600" b="1" dirty="0" smtClean="0">
              <a:solidFill>
                <a:schemeClr val="bg1"/>
              </a:solidFill>
            </a:rPr>
            <a:t>牙醫全聯會</a:t>
          </a:r>
          <a:endParaRPr lang="en-US" altLang="zh-TW" sz="1600" b="1" dirty="0" smtClean="0">
            <a:solidFill>
              <a:schemeClr val="bg1"/>
            </a:solidFill>
          </a:endParaRPr>
        </a:p>
        <a:p>
          <a:r>
            <a:rPr lang="zh-TW" altLang="en-US" sz="1600" b="1" dirty="0" smtClean="0">
              <a:solidFill>
                <a:schemeClr val="bg1"/>
              </a:solidFill>
            </a:rPr>
            <a:t>兒牙醫學會</a:t>
          </a:r>
          <a:endParaRPr lang="en-US" altLang="zh-TW" sz="1600" b="1" dirty="0" smtClean="0">
            <a:solidFill>
              <a:schemeClr val="bg1"/>
            </a:solidFill>
          </a:endParaRPr>
        </a:p>
        <a:p>
          <a:r>
            <a:rPr lang="zh-TW" altLang="en-US" sz="1600" b="1" dirty="0" smtClean="0">
              <a:solidFill>
                <a:schemeClr val="bg1"/>
              </a:solidFill>
            </a:rPr>
            <a:t>醫院牙科協會</a:t>
          </a:r>
          <a:endParaRPr lang="en-US" altLang="zh-TW" sz="1600" b="1" dirty="0" smtClean="0">
            <a:solidFill>
              <a:schemeClr val="bg1"/>
            </a:solidFill>
          </a:endParaRPr>
        </a:p>
        <a:p>
          <a:endParaRPr lang="en-US" altLang="zh-TW" sz="1600" b="1" dirty="0" smtClean="0"/>
        </a:p>
        <a:p>
          <a:endParaRPr lang="en-US" altLang="zh-TW" sz="1600" b="1" dirty="0" smtClean="0"/>
        </a:p>
        <a:p>
          <a:endParaRPr lang="zh-TW" altLang="en-US" sz="1600" b="1" dirty="0"/>
        </a:p>
      </dgm:t>
    </dgm:pt>
    <dgm:pt modelId="{3D5E2A3B-7AD0-46DC-832D-C04C21FA8E5B}" type="parTrans" cxnId="{154DC462-A5BF-4377-B010-BB22D09B7EEF}">
      <dgm:prSet/>
      <dgm:spPr/>
      <dgm:t>
        <a:bodyPr/>
        <a:lstStyle/>
        <a:p>
          <a:endParaRPr lang="zh-TW" altLang="en-US"/>
        </a:p>
      </dgm:t>
    </dgm:pt>
    <dgm:pt modelId="{EB3C1A79-6035-4EF0-961C-0F5E2FAC4BC2}" type="sibTrans" cxnId="{154DC462-A5BF-4377-B010-BB22D09B7EEF}">
      <dgm:prSet/>
      <dgm:spPr/>
      <dgm:t>
        <a:bodyPr/>
        <a:lstStyle/>
        <a:p>
          <a:endParaRPr lang="zh-TW" altLang="en-US"/>
        </a:p>
      </dgm:t>
    </dgm:pt>
    <dgm:pt modelId="{E75B9CA7-A1FB-407B-88B8-ABC8C8E81630}">
      <dgm:prSet phldrT="[文字]" custT="1"/>
      <dgm:spPr/>
      <dgm:t>
        <a:bodyPr/>
        <a:lstStyle/>
        <a:p>
          <a:r>
            <a:rPr lang="zh-TW" altLang="en-US" sz="1800" b="1" dirty="0" smtClean="0">
              <a:solidFill>
                <a:srgbClr val="002060"/>
              </a:solidFill>
            </a:rPr>
            <a:t>牙醫院所</a:t>
          </a:r>
          <a:endParaRPr lang="en-US" altLang="zh-TW" sz="1800" b="1" dirty="0" smtClean="0">
            <a:solidFill>
              <a:srgbClr val="002060"/>
            </a:solidFill>
          </a:endParaRPr>
        </a:p>
        <a:p>
          <a:r>
            <a:rPr lang="zh-TW" altLang="en-US" sz="1500" b="1" dirty="0" smtClean="0"/>
            <a:t>牙醫診所</a:t>
          </a:r>
          <a:endParaRPr lang="en-US" altLang="zh-TW" sz="1500" b="1" dirty="0" smtClean="0"/>
        </a:p>
        <a:p>
          <a:r>
            <a:rPr lang="zh-TW" altLang="en-US" sz="1500" b="1" dirty="0" smtClean="0"/>
            <a:t>醫院牙科部</a:t>
          </a:r>
          <a:endParaRPr lang="zh-TW" altLang="en-US" sz="1500" b="1" dirty="0"/>
        </a:p>
      </dgm:t>
    </dgm:pt>
    <dgm:pt modelId="{EC606F1D-F052-49C5-B244-150B16812326}" type="parTrans" cxnId="{F4F1429A-1557-433D-93C8-84428B53ECD3}">
      <dgm:prSet/>
      <dgm:spPr/>
      <dgm:t>
        <a:bodyPr/>
        <a:lstStyle/>
        <a:p>
          <a:endParaRPr lang="zh-TW" altLang="en-US"/>
        </a:p>
      </dgm:t>
    </dgm:pt>
    <dgm:pt modelId="{96B29FCB-E1FC-4AA2-B810-728B4173D6C0}" type="sibTrans" cxnId="{F4F1429A-1557-433D-93C8-84428B53ECD3}">
      <dgm:prSet/>
      <dgm:spPr/>
      <dgm:t>
        <a:bodyPr/>
        <a:lstStyle/>
        <a:p>
          <a:endParaRPr lang="zh-TW" altLang="en-US"/>
        </a:p>
      </dgm:t>
    </dgm:pt>
    <dgm:pt modelId="{B06A0BB1-D745-4206-8EC3-790A0C1BC3A2}">
      <dgm:prSet phldrT="[文字]" custT="1"/>
      <dgm:spPr/>
      <dgm:t>
        <a:bodyPr/>
        <a:lstStyle/>
        <a:p>
          <a:r>
            <a:rPr lang="zh-TW" altLang="en-US" sz="1800" b="1" dirty="0" smtClean="0">
              <a:solidFill>
                <a:schemeClr val="accent4">
                  <a:lumMod val="50000"/>
                </a:schemeClr>
              </a:solidFill>
            </a:rPr>
            <a:t>家長</a:t>
          </a:r>
          <a:endParaRPr lang="en-US" altLang="zh-TW" sz="1800" b="1" dirty="0" smtClean="0">
            <a:solidFill>
              <a:schemeClr val="accent4">
                <a:lumMod val="50000"/>
              </a:schemeClr>
            </a:solidFill>
          </a:endParaRPr>
        </a:p>
        <a:p>
          <a:r>
            <a:rPr lang="zh-TW" altLang="en-US" sz="1800" b="1" dirty="0" smtClean="0">
              <a:solidFill>
                <a:schemeClr val="accent4">
                  <a:lumMod val="50000"/>
                </a:schemeClr>
              </a:solidFill>
            </a:rPr>
            <a:t>照顧者</a:t>
          </a:r>
          <a:endParaRPr lang="zh-TW" altLang="en-US" sz="1800" b="1" dirty="0">
            <a:solidFill>
              <a:schemeClr val="accent4">
                <a:lumMod val="50000"/>
              </a:schemeClr>
            </a:solidFill>
          </a:endParaRPr>
        </a:p>
      </dgm:t>
    </dgm:pt>
    <dgm:pt modelId="{B76C7856-A6BF-4658-B846-15CAA09C1E56}" type="parTrans" cxnId="{BA5222C9-F9FD-4339-9C25-35FC4A3B1D2E}">
      <dgm:prSet/>
      <dgm:spPr/>
      <dgm:t>
        <a:bodyPr/>
        <a:lstStyle/>
        <a:p>
          <a:endParaRPr lang="zh-TW" altLang="en-US"/>
        </a:p>
      </dgm:t>
    </dgm:pt>
    <dgm:pt modelId="{2B9368EA-581B-4C6C-8CB4-5A9374E2CC6A}" type="sibTrans" cxnId="{BA5222C9-F9FD-4339-9C25-35FC4A3B1D2E}">
      <dgm:prSet/>
      <dgm:spPr/>
      <dgm:t>
        <a:bodyPr/>
        <a:lstStyle/>
        <a:p>
          <a:endParaRPr lang="zh-TW" altLang="en-US"/>
        </a:p>
      </dgm:t>
    </dgm:pt>
    <dgm:pt modelId="{8D5DFAA8-4F6D-4E21-85BF-FE12774DA7A6}">
      <dgm:prSet phldrT="[文字]" custT="1"/>
      <dgm:spPr/>
      <dgm:t>
        <a:bodyPr/>
        <a:lstStyle/>
        <a:p>
          <a:r>
            <a:rPr lang="zh-TW" altLang="en-US" sz="1800" b="1" dirty="0" smtClean="0">
              <a:solidFill>
                <a:schemeClr val="accent4">
                  <a:lumMod val="50000"/>
                </a:schemeClr>
              </a:solidFill>
            </a:rPr>
            <a:t>學校</a:t>
          </a:r>
          <a:endParaRPr lang="zh-TW" altLang="en-US" sz="1800" b="1" dirty="0">
            <a:solidFill>
              <a:schemeClr val="accent4">
                <a:lumMod val="50000"/>
              </a:schemeClr>
            </a:solidFill>
          </a:endParaRPr>
        </a:p>
      </dgm:t>
    </dgm:pt>
    <dgm:pt modelId="{C88BEE24-4A63-4D17-B6D4-0F24EA2DEA26}" type="parTrans" cxnId="{3DFF2944-DBD5-4473-9FA5-B030ABDDF730}">
      <dgm:prSet/>
      <dgm:spPr/>
      <dgm:t>
        <a:bodyPr/>
        <a:lstStyle/>
        <a:p>
          <a:endParaRPr lang="zh-TW" altLang="en-US"/>
        </a:p>
      </dgm:t>
    </dgm:pt>
    <dgm:pt modelId="{0F557C10-86BB-4512-BA78-55958EB39880}" type="sibTrans" cxnId="{3DFF2944-DBD5-4473-9FA5-B030ABDDF730}">
      <dgm:prSet/>
      <dgm:spPr/>
      <dgm:t>
        <a:bodyPr/>
        <a:lstStyle/>
        <a:p>
          <a:endParaRPr lang="zh-TW" altLang="en-US"/>
        </a:p>
      </dgm:t>
    </dgm:pt>
    <dgm:pt modelId="{2C4213E2-8EAA-4953-BADE-9D2FDF73D1D9}">
      <dgm:prSet custT="1"/>
      <dgm:spPr/>
      <dgm:t>
        <a:bodyPr/>
        <a:lstStyle/>
        <a:p>
          <a:r>
            <a:rPr lang="zh-TW" altLang="en-US" sz="1800" b="1" dirty="0" smtClean="0">
              <a:solidFill>
                <a:schemeClr val="accent4">
                  <a:lumMod val="50000"/>
                </a:schemeClr>
              </a:solidFill>
            </a:rPr>
            <a:t>政府</a:t>
          </a:r>
          <a:endParaRPr lang="en-US" altLang="zh-TW" sz="1800" b="1" dirty="0" smtClean="0"/>
        </a:p>
        <a:p>
          <a:r>
            <a:rPr lang="zh-TW" altLang="en-US" sz="1800" b="1" dirty="0" smtClean="0"/>
            <a:t>衛福部、各縣市衛生及教育局處</a:t>
          </a:r>
          <a:endParaRPr lang="en-US" altLang="zh-TW" sz="1800" b="1" dirty="0" smtClean="0"/>
        </a:p>
      </dgm:t>
    </dgm:pt>
    <dgm:pt modelId="{91843546-AB32-48E2-9708-F7E7F5B6402A}" type="parTrans" cxnId="{986ED348-837D-4CAD-AD46-4691C0E5FD42}">
      <dgm:prSet/>
      <dgm:spPr/>
      <dgm:t>
        <a:bodyPr/>
        <a:lstStyle/>
        <a:p>
          <a:endParaRPr lang="zh-TW" altLang="en-US"/>
        </a:p>
      </dgm:t>
    </dgm:pt>
    <dgm:pt modelId="{A4ACE6BD-CBBB-49A3-B6B4-B33204A8E60F}" type="sibTrans" cxnId="{986ED348-837D-4CAD-AD46-4691C0E5FD42}">
      <dgm:prSet/>
      <dgm:spPr/>
      <dgm:t>
        <a:bodyPr/>
        <a:lstStyle/>
        <a:p>
          <a:endParaRPr lang="zh-TW" altLang="en-US"/>
        </a:p>
      </dgm:t>
    </dgm:pt>
    <dgm:pt modelId="{26024C06-2F99-436E-80B7-9E0E03FA2C1B}" type="pres">
      <dgm:prSet presAssocID="{48CB27D5-30C9-4F1B-B53A-52381AEBE913}" presName="Name0" presStyleCnt="0">
        <dgm:presLayoutVars>
          <dgm:chMax val="1"/>
          <dgm:dir/>
          <dgm:animLvl val="ctr"/>
          <dgm:resizeHandles val="exact"/>
        </dgm:presLayoutVars>
      </dgm:prSet>
      <dgm:spPr/>
      <dgm:t>
        <a:bodyPr/>
        <a:lstStyle/>
        <a:p>
          <a:endParaRPr lang="zh-TW" altLang="en-US"/>
        </a:p>
      </dgm:t>
    </dgm:pt>
    <dgm:pt modelId="{7B785A28-92C8-453B-9905-C1E4B71D71C5}" type="pres">
      <dgm:prSet presAssocID="{5F63D5D1-5067-4504-9702-5E055C7A91B4}" presName="centerShape" presStyleLbl="node0" presStyleIdx="0" presStyleCnt="1"/>
      <dgm:spPr/>
      <dgm:t>
        <a:bodyPr/>
        <a:lstStyle/>
        <a:p>
          <a:endParaRPr lang="zh-TW" altLang="en-US"/>
        </a:p>
      </dgm:t>
    </dgm:pt>
    <dgm:pt modelId="{E1FC9D38-E978-44FB-BCFF-85051352B7A5}" type="pres">
      <dgm:prSet presAssocID="{2C4213E2-8EAA-4953-BADE-9D2FDF73D1D9}" presName="node" presStyleLbl="node1" presStyleIdx="0" presStyleCnt="5" custScaleX="140894" custScaleY="137979">
        <dgm:presLayoutVars>
          <dgm:bulletEnabled val="1"/>
        </dgm:presLayoutVars>
      </dgm:prSet>
      <dgm:spPr/>
      <dgm:t>
        <a:bodyPr/>
        <a:lstStyle/>
        <a:p>
          <a:endParaRPr lang="zh-TW" altLang="en-US"/>
        </a:p>
      </dgm:t>
    </dgm:pt>
    <dgm:pt modelId="{E9253750-DF33-40B3-9587-1DACFB838EAF}" type="pres">
      <dgm:prSet presAssocID="{2C4213E2-8EAA-4953-BADE-9D2FDF73D1D9}" presName="dummy" presStyleCnt="0"/>
      <dgm:spPr/>
    </dgm:pt>
    <dgm:pt modelId="{B2D432CA-334E-423D-A4F1-3F64A85AD2F8}" type="pres">
      <dgm:prSet presAssocID="{A4ACE6BD-CBBB-49A3-B6B4-B33204A8E60F}" presName="sibTrans" presStyleLbl="sibTrans2D1" presStyleIdx="0" presStyleCnt="5"/>
      <dgm:spPr/>
      <dgm:t>
        <a:bodyPr/>
        <a:lstStyle/>
        <a:p>
          <a:endParaRPr lang="zh-TW" altLang="en-US"/>
        </a:p>
      </dgm:t>
    </dgm:pt>
    <dgm:pt modelId="{43096B75-F017-4628-9D4E-8CE3A5383D78}" type="pres">
      <dgm:prSet presAssocID="{E3C78606-1FEE-4ED9-A30D-CC83FFB5894A}" presName="node" presStyleLbl="node1" presStyleIdx="1" presStyleCnt="5" custScaleX="140415" custScaleY="133284">
        <dgm:presLayoutVars>
          <dgm:bulletEnabled val="1"/>
        </dgm:presLayoutVars>
      </dgm:prSet>
      <dgm:spPr/>
      <dgm:t>
        <a:bodyPr/>
        <a:lstStyle/>
        <a:p>
          <a:endParaRPr lang="zh-TW" altLang="en-US"/>
        </a:p>
      </dgm:t>
    </dgm:pt>
    <dgm:pt modelId="{11C86BB9-F73D-490A-B1C4-E2409C1F49FB}" type="pres">
      <dgm:prSet presAssocID="{E3C78606-1FEE-4ED9-A30D-CC83FFB5894A}" presName="dummy" presStyleCnt="0"/>
      <dgm:spPr/>
    </dgm:pt>
    <dgm:pt modelId="{6CC051D9-F782-4DDA-8476-13AD4B8552FF}" type="pres">
      <dgm:prSet presAssocID="{EB3C1A79-6035-4EF0-961C-0F5E2FAC4BC2}" presName="sibTrans" presStyleLbl="sibTrans2D1" presStyleIdx="1" presStyleCnt="5" custLinFactNeighborX="1108" custLinFactNeighborY="1973"/>
      <dgm:spPr/>
      <dgm:t>
        <a:bodyPr/>
        <a:lstStyle/>
        <a:p>
          <a:endParaRPr lang="zh-TW" altLang="en-US"/>
        </a:p>
      </dgm:t>
    </dgm:pt>
    <dgm:pt modelId="{7191A73B-89F4-4666-A888-00435A653F24}" type="pres">
      <dgm:prSet presAssocID="{E75B9CA7-A1FB-407B-88B8-ABC8C8E81630}" presName="node" presStyleLbl="node1" presStyleIdx="2" presStyleCnt="5" custScaleX="135591" custScaleY="118472" custRadScaleRad="106943" custRadScaleInc="-27635">
        <dgm:presLayoutVars>
          <dgm:bulletEnabled val="1"/>
        </dgm:presLayoutVars>
      </dgm:prSet>
      <dgm:spPr/>
      <dgm:t>
        <a:bodyPr/>
        <a:lstStyle/>
        <a:p>
          <a:endParaRPr lang="zh-TW" altLang="en-US"/>
        </a:p>
      </dgm:t>
    </dgm:pt>
    <dgm:pt modelId="{0D9CEA72-EF3F-4772-A6B2-0C89B2A225C2}" type="pres">
      <dgm:prSet presAssocID="{E75B9CA7-A1FB-407B-88B8-ABC8C8E81630}" presName="dummy" presStyleCnt="0"/>
      <dgm:spPr/>
    </dgm:pt>
    <dgm:pt modelId="{D1C39C0C-F9ED-46AB-9FEA-4CDF1B6DCA3E}" type="pres">
      <dgm:prSet presAssocID="{96B29FCB-E1FC-4AA2-B810-728B4173D6C0}" presName="sibTrans" presStyleLbl="sibTrans2D1" presStyleIdx="2" presStyleCnt="5" custLinFactNeighborX="1005" custLinFactNeighborY="2063"/>
      <dgm:spPr/>
      <dgm:t>
        <a:bodyPr/>
        <a:lstStyle/>
        <a:p>
          <a:endParaRPr lang="zh-TW" altLang="en-US"/>
        </a:p>
      </dgm:t>
    </dgm:pt>
    <dgm:pt modelId="{FDF988A0-6B56-4406-8B3D-D412D933159E}" type="pres">
      <dgm:prSet presAssocID="{B06A0BB1-D745-4206-8EC3-790A0C1BC3A2}" presName="node" presStyleLbl="node1" presStyleIdx="3" presStyleCnt="5" custScaleX="134837" custScaleY="115282">
        <dgm:presLayoutVars>
          <dgm:bulletEnabled val="1"/>
        </dgm:presLayoutVars>
      </dgm:prSet>
      <dgm:spPr/>
      <dgm:t>
        <a:bodyPr/>
        <a:lstStyle/>
        <a:p>
          <a:endParaRPr lang="zh-TW" altLang="en-US"/>
        </a:p>
      </dgm:t>
    </dgm:pt>
    <dgm:pt modelId="{2DE50CE9-1E1F-4F49-815B-F65CDCE9FA43}" type="pres">
      <dgm:prSet presAssocID="{B06A0BB1-D745-4206-8EC3-790A0C1BC3A2}" presName="dummy" presStyleCnt="0"/>
      <dgm:spPr/>
    </dgm:pt>
    <dgm:pt modelId="{425286E6-0F04-4752-A463-8B6CB1897171}" type="pres">
      <dgm:prSet presAssocID="{2B9368EA-581B-4C6C-8CB4-5A9374E2CC6A}" presName="sibTrans" presStyleLbl="sibTrans2D1" presStyleIdx="3" presStyleCnt="5"/>
      <dgm:spPr/>
      <dgm:t>
        <a:bodyPr/>
        <a:lstStyle/>
        <a:p>
          <a:endParaRPr lang="zh-TW" altLang="en-US"/>
        </a:p>
      </dgm:t>
    </dgm:pt>
    <dgm:pt modelId="{D145339B-1A77-4B8E-A7F4-94846AE1E3FE}" type="pres">
      <dgm:prSet presAssocID="{8D5DFAA8-4F6D-4E21-85BF-FE12774DA7A6}" presName="node" presStyleLbl="node1" presStyleIdx="4" presStyleCnt="5" custScaleX="122593" custScaleY="123739">
        <dgm:presLayoutVars>
          <dgm:bulletEnabled val="1"/>
        </dgm:presLayoutVars>
      </dgm:prSet>
      <dgm:spPr/>
      <dgm:t>
        <a:bodyPr/>
        <a:lstStyle/>
        <a:p>
          <a:endParaRPr lang="zh-TW" altLang="en-US"/>
        </a:p>
      </dgm:t>
    </dgm:pt>
    <dgm:pt modelId="{41C4DDE5-286D-42E8-9F34-86909931220E}" type="pres">
      <dgm:prSet presAssocID="{8D5DFAA8-4F6D-4E21-85BF-FE12774DA7A6}" presName="dummy" presStyleCnt="0"/>
      <dgm:spPr/>
    </dgm:pt>
    <dgm:pt modelId="{33897B58-D1EF-4F0B-B0A6-16D342FB70DF}" type="pres">
      <dgm:prSet presAssocID="{0F557C10-86BB-4512-BA78-55958EB39880}" presName="sibTrans" presStyleLbl="sibTrans2D1" presStyleIdx="4" presStyleCnt="5"/>
      <dgm:spPr/>
      <dgm:t>
        <a:bodyPr/>
        <a:lstStyle/>
        <a:p>
          <a:endParaRPr lang="zh-TW" altLang="en-US"/>
        </a:p>
      </dgm:t>
    </dgm:pt>
  </dgm:ptLst>
  <dgm:cxnLst>
    <dgm:cxn modelId="{60827C99-D6DD-4EE7-BC53-49AE1AA01971}" type="presOf" srcId="{E3C78606-1FEE-4ED9-A30D-CC83FFB5894A}" destId="{43096B75-F017-4628-9D4E-8CE3A5383D78}" srcOrd="0" destOrd="0" presId="urn:microsoft.com/office/officeart/2005/8/layout/radial6"/>
    <dgm:cxn modelId="{3DFF2944-DBD5-4473-9FA5-B030ABDDF730}" srcId="{5F63D5D1-5067-4504-9702-5E055C7A91B4}" destId="{8D5DFAA8-4F6D-4E21-85BF-FE12774DA7A6}" srcOrd="4" destOrd="0" parTransId="{C88BEE24-4A63-4D17-B6D4-0F24EA2DEA26}" sibTransId="{0F557C10-86BB-4512-BA78-55958EB39880}"/>
    <dgm:cxn modelId="{BA5222C9-F9FD-4339-9C25-35FC4A3B1D2E}" srcId="{5F63D5D1-5067-4504-9702-5E055C7A91B4}" destId="{B06A0BB1-D745-4206-8EC3-790A0C1BC3A2}" srcOrd="3" destOrd="0" parTransId="{B76C7856-A6BF-4658-B846-15CAA09C1E56}" sibTransId="{2B9368EA-581B-4C6C-8CB4-5A9374E2CC6A}"/>
    <dgm:cxn modelId="{046770ED-52F5-457A-B371-62E455164E94}" type="presOf" srcId="{B06A0BB1-D745-4206-8EC3-790A0C1BC3A2}" destId="{FDF988A0-6B56-4406-8B3D-D412D933159E}" srcOrd="0" destOrd="0" presId="urn:microsoft.com/office/officeart/2005/8/layout/radial6"/>
    <dgm:cxn modelId="{49E00AE7-BFB3-406C-A016-A7E5775BC80E}" type="presOf" srcId="{0F557C10-86BB-4512-BA78-55958EB39880}" destId="{33897B58-D1EF-4F0B-B0A6-16D342FB70DF}" srcOrd="0" destOrd="0" presId="urn:microsoft.com/office/officeart/2005/8/layout/radial6"/>
    <dgm:cxn modelId="{3D6EDC44-84A2-4698-B38D-A610EE64A2DA}" type="presOf" srcId="{A4ACE6BD-CBBB-49A3-B6B4-B33204A8E60F}" destId="{B2D432CA-334E-423D-A4F1-3F64A85AD2F8}" srcOrd="0" destOrd="0" presId="urn:microsoft.com/office/officeart/2005/8/layout/radial6"/>
    <dgm:cxn modelId="{3EEF7AE1-CEBE-4D86-9A1B-CFB8D2C3E6CE}" type="presOf" srcId="{2C4213E2-8EAA-4953-BADE-9D2FDF73D1D9}" destId="{E1FC9D38-E978-44FB-BCFF-85051352B7A5}" srcOrd="0" destOrd="0" presId="urn:microsoft.com/office/officeart/2005/8/layout/radial6"/>
    <dgm:cxn modelId="{05D53782-7595-4DAF-AA43-1E050A1BE16A}" type="presOf" srcId="{EB3C1A79-6035-4EF0-961C-0F5E2FAC4BC2}" destId="{6CC051D9-F782-4DDA-8476-13AD4B8552FF}" srcOrd="0" destOrd="0" presId="urn:microsoft.com/office/officeart/2005/8/layout/radial6"/>
    <dgm:cxn modelId="{EC4EE2ED-9956-4AB6-923B-AEF09B3F6BC1}" type="presOf" srcId="{96B29FCB-E1FC-4AA2-B810-728B4173D6C0}" destId="{D1C39C0C-F9ED-46AB-9FEA-4CDF1B6DCA3E}" srcOrd="0" destOrd="0" presId="urn:microsoft.com/office/officeart/2005/8/layout/radial6"/>
    <dgm:cxn modelId="{154DC462-A5BF-4377-B010-BB22D09B7EEF}" srcId="{5F63D5D1-5067-4504-9702-5E055C7A91B4}" destId="{E3C78606-1FEE-4ED9-A30D-CC83FFB5894A}" srcOrd="1" destOrd="0" parTransId="{3D5E2A3B-7AD0-46DC-832D-C04C21FA8E5B}" sibTransId="{EB3C1A79-6035-4EF0-961C-0F5E2FAC4BC2}"/>
    <dgm:cxn modelId="{B128A43A-DA0D-4415-8C79-A22AA600BCC3}" type="presOf" srcId="{E75B9CA7-A1FB-407B-88B8-ABC8C8E81630}" destId="{7191A73B-89F4-4666-A888-00435A653F24}" srcOrd="0" destOrd="0" presId="urn:microsoft.com/office/officeart/2005/8/layout/radial6"/>
    <dgm:cxn modelId="{F4F1429A-1557-433D-93C8-84428B53ECD3}" srcId="{5F63D5D1-5067-4504-9702-5E055C7A91B4}" destId="{E75B9CA7-A1FB-407B-88B8-ABC8C8E81630}" srcOrd="2" destOrd="0" parTransId="{EC606F1D-F052-49C5-B244-150B16812326}" sibTransId="{96B29FCB-E1FC-4AA2-B810-728B4173D6C0}"/>
    <dgm:cxn modelId="{652577C5-1D49-4D6D-A22F-93EE94FF68D3}" type="presOf" srcId="{48CB27D5-30C9-4F1B-B53A-52381AEBE913}" destId="{26024C06-2F99-436E-80B7-9E0E03FA2C1B}" srcOrd="0" destOrd="0" presId="urn:microsoft.com/office/officeart/2005/8/layout/radial6"/>
    <dgm:cxn modelId="{687079E7-7FF1-4DB6-9EC6-19A186BEA859}" srcId="{48CB27D5-30C9-4F1B-B53A-52381AEBE913}" destId="{5F63D5D1-5067-4504-9702-5E055C7A91B4}" srcOrd="0" destOrd="0" parTransId="{8CD8A1D6-0F80-49F0-84DE-E11B4FE34798}" sibTransId="{928279F0-DB5B-491A-BA64-5544AD27A95B}"/>
    <dgm:cxn modelId="{986ED348-837D-4CAD-AD46-4691C0E5FD42}" srcId="{5F63D5D1-5067-4504-9702-5E055C7A91B4}" destId="{2C4213E2-8EAA-4953-BADE-9D2FDF73D1D9}" srcOrd="0" destOrd="0" parTransId="{91843546-AB32-48E2-9708-F7E7F5B6402A}" sibTransId="{A4ACE6BD-CBBB-49A3-B6B4-B33204A8E60F}"/>
    <dgm:cxn modelId="{0C99442B-177A-4212-92E9-C4AE3B5AF06A}" type="presOf" srcId="{2B9368EA-581B-4C6C-8CB4-5A9374E2CC6A}" destId="{425286E6-0F04-4752-A463-8B6CB1897171}" srcOrd="0" destOrd="0" presId="urn:microsoft.com/office/officeart/2005/8/layout/radial6"/>
    <dgm:cxn modelId="{6BD854C6-DBCB-4F33-82F7-4E6EC92DCCCB}" type="presOf" srcId="{5F63D5D1-5067-4504-9702-5E055C7A91B4}" destId="{7B785A28-92C8-453B-9905-C1E4B71D71C5}" srcOrd="0" destOrd="0" presId="urn:microsoft.com/office/officeart/2005/8/layout/radial6"/>
    <dgm:cxn modelId="{3FF32F8B-BB5D-4D43-BA30-D15BC977E535}" type="presOf" srcId="{8D5DFAA8-4F6D-4E21-85BF-FE12774DA7A6}" destId="{D145339B-1A77-4B8E-A7F4-94846AE1E3FE}" srcOrd="0" destOrd="0" presId="urn:microsoft.com/office/officeart/2005/8/layout/radial6"/>
    <dgm:cxn modelId="{0A4C254B-89CF-480C-9146-44616365B643}" type="presParOf" srcId="{26024C06-2F99-436E-80B7-9E0E03FA2C1B}" destId="{7B785A28-92C8-453B-9905-C1E4B71D71C5}" srcOrd="0" destOrd="0" presId="urn:microsoft.com/office/officeart/2005/8/layout/radial6"/>
    <dgm:cxn modelId="{D5B4F3E8-CFDF-42FA-9601-BD986125E566}" type="presParOf" srcId="{26024C06-2F99-436E-80B7-9E0E03FA2C1B}" destId="{E1FC9D38-E978-44FB-BCFF-85051352B7A5}" srcOrd="1" destOrd="0" presId="urn:microsoft.com/office/officeart/2005/8/layout/radial6"/>
    <dgm:cxn modelId="{9312D286-8678-4617-9B8E-356D64B314D0}" type="presParOf" srcId="{26024C06-2F99-436E-80B7-9E0E03FA2C1B}" destId="{E9253750-DF33-40B3-9587-1DACFB838EAF}" srcOrd="2" destOrd="0" presId="urn:microsoft.com/office/officeart/2005/8/layout/radial6"/>
    <dgm:cxn modelId="{748C0A07-C999-4E86-986A-AEEBC0BF5C6B}" type="presParOf" srcId="{26024C06-2F99-436E-80B7-9E0E03FA2C1B}" destId="{B2D432CA-334E-423D-A4F1-3F64A85AD2F8}" srcOrd="3" destOrd="0" presId="urn:microsoft.com/office/officeart/2005/8/layout/radial6"/>
    <dgm:cxn modelId="{AC6539D0-BF67-45C1-9E0A-5E6901728BF6}" type="presParOf" srcId="{26024C06-2F99-436E-80B7-9E0E03FA2C1B}" destId="{43096B75-F017-4628-9D4E-8CE3A5383D78}" srcOrd="4" destOrd="0" presId="urn:microsoft.com/office/officeart/2005/8/layout/radial6"/>
    <dgm:cxn modelId="{8DDBC0B5-16C7-47FC-96A0-3C8EC2855A1F}" type="presParOf" srcId="{26024C06-2F99-436E-80B7-9E0E03FA2C1B}" destId="{11C86BB9-F73D-490A-B1C4-E2409C1F49FB}" srcOrd="5" destOrd="0" presId="urn:microsoft.com/office/officeart/2005/8/layout/radial6"/>
    <dgm:cxn modelId="{811D5E72-170B-492A-A608-DC8FCA5E22E4}" type="presParOf" srcId="{26024C06-2F99-436E-80B7-9E0E03FA2C1B}" destId="{6CC051D9-F782-4DDA-8476-13AD4B8552FF}" srcOrd="6" destOrd="0" presId="urn:microsoft.com/office/officeart/2005/8/layout/radial6"/>
    <dgm:cxn modelId="{B5F13B79-A000-4F45-B565-851E0E47F1DB}" type="presParOf" srcId="{26024C06-2F99-436E-80B7-9E0E03FA2C1B}" destId="{7191A73B-89F4-4666-A888-00435A653F24}" srcOrd="7" destOrd="0" presId="urn:microsoft.com/office/officeart/2005/8/layout/radial6"/>
    <dgm:cxn modelId="{9BD92A0B-7984-48C0-9956-62F645E03FB9}" type="presParOf" srcId="{26024C06-2F99-436E-80B7-9E0E03FA2C1B}" destId="{0D9CEA72-EF3F-4772-A6B2-0C89B2A225C2}" srcOrd="8" destOrd="0" presId="urn:microsoft.com/office/officeart/2005/8/layout/radial6"/>
    <dgm:cxn modelId="{FF1E6A71-3DC3-42FD-82AD-08A092619C4C}" type="presParOf" srcId="{26024C06-2F99-436E-80B7-9E0E03FA2C1B}" destId="{D1C39C0C-F9ED-46AB-9FEA-4CDF1B6DCA3E}" srcOrd="9" destOrd="0" presId="urn:microsoft.com/office/officeart/2005/8/layout/radial6"/>
    <dgm:cxn modelId="{762E54A8-9C54-4E2A-8AAC-D253C8157D8B}" type="presParOf" srcId="{26024C06-2F99-436E-80B7-9E0E03FA2C1B}" destId="{FDF988A0-6B56-4406-8B3D-D412D933159E}" srcOrd="10" destOrd="0" presId="urn:microsoft.com/office/officeart/2005/8/layout/radial6"/>
    <dgm:cxn modelId="{0FACB853-7DF4-4CCF-ACA7-A33A62D42C6C}" type="presParOf" srcId="{26024C06-2F99-436E-80B7-9E0E03FA2C1B}" destId="{2DE50CE9-1E1F-4F49-815B-F65CDCE9FA43}" srcOrd="11" destOrd="0" presId="urn:microsoft.com/office/officeart/2005/8/layout/radial6"/>
    <dgm:cxn modelId="{1D06EB5C-E5FA-4BBC-A4AD-9E2C4353C885}" type="presParOf" srcId="{26024C06-2F99-436E-80B7-9E0E03FA2C1B}" destId="{425286E6-0F04-4752-A463-8B6CB1897171}" srcOrd="12" destOrd="0" presId="urn:microsoft.com/office/officeart/2005/8/layout/radial6"/>
    <dgm:cxn modelId="{25C8D5DC-E3D1-41E8-8FC5-AA70185A4DB5}" type="presParOf" srcId="{26024C06-2F99-436E-80B7-9E0E03FA2C1B}" destId="{D145339B-1A77-4B8E-A7F4-94846AE1E3FE}" srcOrd="13" destOrd="0" presId="urn:microsoft.com/office/officeart/2005/8/layout/radial6"/>
    <dgm:cxn modelId="{0510025B-CF9C-420E-9511-7F386073F58D}" type="presParOf" srcId="{26024C06-2F99-436E-80B7-9E0E03FA2C1B}" destId="{41C4DDE5-286D-42E8-9F34-86909931220E}" srcOrd="14" destOrd="0" presId="urn:microsoft.com/office/officeart/2005/8/layout/radial6"/>
    <dgm:cxn modelId="{FBBCF9AD-3228-4F29-9C3B-E64661453830}" type="presParOf" srcId="{26024C06-2F99-436E-80B7-9E0E03FA2C1B}" destId="{33897B58-D1EF-4F0B-B0A6-16D342FB70D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F0AF70-6554-4C2C-AB09-EB397D3F7A62}" type="doc">
      <dgm:prSet loTypeId="urn:microsoft.com/office/officeart/2008/layout/LinedList" loCatId="list" qsTypeId="urn:microsoft.com/office/officeart/2005/8/quickstyle/simple3" qsCatId="simple" csTypeId="urn:microsoft.com/office/officeart/2005/8/colors/accent2_1" csCatId="accent2" phldr="1"/>
      <dgm:spPr/>
      <dgm:t>
        <a:bodyPr/>
        <a:lstStyle/>
        <a:p>
          <a:endParaRPr lang="zh-TW" altLang="en-US"/>
        </a:p>
      </dgm:t>
    </dgm:pt>
    <dgm:pt modelId="{92A6D1E1-001F-4C48-A1EB-EAB54F5DE906}">
      <dgm:prSet phldrT="[文字]"/>
      <dgm:spPr/>
      <dgm:t>
        <a:bodyPr/>
        <a:lstStyle/>
        <a:p>
          <a:r>
            <a:rPr lang="zh-TW" altLang="en-US" dirty="0" smtClean="0"/>
            <a:t>口檢規格</a:t>
          </a:r>
          <a:endParaRPr lang="zh-TW" altLang="en-US" dirty="0"/>
        </a:p>
      </dgm:t>
    </dgm:pt>
    <dgm:pt modelId="{B83BE776-6ABC-491D-A2CB-A778E55DFA45}" type="parTrans" cxnId="{AB554F8C-C126-43D3-83DA-DA4D16F1A83E}">
      <dgm:prSet/>
      <dgm:spPr/>
      <dgm:t>
        <a:bodyPr/>
        <a:lstStyle/>
        <a:p>
          <a:endParaRPr lang="zh-TW" altLang="en-US"/>
        </a:p>
      </dgm:t>
    </dgm:pt>
    <dgm:pt modelId="{82E31963-F59F-4753-BECF-AD508F884146}" type="sibTrans" cxnId="{AB554F8C-C126-43D3-83DA-DA4D16F1A83E}">
      <dgm:prSet/>
      <dgm:spPr/>
      <dgm:t>
        <a:bodyPr/>
        <a:lstStyle/>
        <a:p>
          <a:endParaRPr lang="zh-TW" altLang="en-US"/>
        </a:p>
      </dgm:t>
    </dgm:pt>
    <dgm:pt modelId="{1BD5F43E-4228-4E14-885B-C43E5BC71436}">
      <dgm:prSet phldrT="[文字]"/>
      <dgm:spPr/>
      <dgm:t>
        <a:bodyPr/>
        <a:lstStyle/>
        <a:p>
          <a:r>
            <a:rPr lang="zh-TW" altLang="en-US" dirty="0" smtClean="0"/>
            <a:t>快速</a:t>
          </a:r>
          <a:r>
            <a:rPr lang="en-US" altLang="zh-TW" dirty="0" smtClean="0"/>
            <a:t>(100-200</a:t>
          </a:r>
          <a:r>
            <a:rPr lang="zh-TW" altLang="en-US" dirty="0" smtClean="0"/>
            <a:t>人</a:t>
          </a:r>
          <a:r>
            <a:rPr lang="en-US" altLang="zh-TW" dirty="0" smtClean="0"/>
            <a:t>)</a:t>
          </a:r>
          <a:endParaRPr lang="zh-TW" altLang="en-US" dirty="0"/>
        </a:p>
      </dgm:t>
    </dgm:pt>
    <dgm:pt modelId="{20A4465F-A495-440F-9AFE-0EC65A7FDDC3}" type="parTrans" cxnId="{00013276-9000-4ACA-9AEC-B68BA41EDA57}">
      <dgm:prSet/>
      <dgm:spPr/>
      <dgm:t>
        <a:bodyPr/>
        <a:lstStyle/>
        <a:p>
          <a:endParaRPr lang="zh-TW" altLang="en-US"/>
        </a:p>
      </dgm:t>
    </dgm:pt>
    <dgm:pt modelId="{E2E48208-CF75-42AB-8F99-EF0BF1990335}" type="sibTrans" cxnId="{00013276-9000-4ACA-9AEC-B68BA41EDA57}">
      <dgm:prSet/>
      <dgm:spPr/>
      <dgm:t>
        <a:bodyPr/>
        <a:lstStyle/>
        <a:p>
          <a:endParaRPr lang="zh-TW" altLang="en-US"/>
        </a:p>
      </dgm:t>
    </dgm:pt>
    <dgm:pt modelId="{F4A0C481-799A-4295-A493-B8791BE4D647}">
      <dgm:prSet phldrT="[文字]"/>
      <dgm:spPr/>
      <dgm:t>
        <a:bodyPr/>
        <a:lstStyle/>
        <a:p>
          <a:r>
            <a:rPr lang="zh-TW" altLang="en-US" dirty="0" smtClean="0"/>
            <a:t>篩檢品質</a:t>
          </a:r>
          <a:endParaRPr lang="zh-TW" altLang="en-US" dirty="0"/>
        </a:p>
      </dgm:t>
    </dgm:pt>
    <dgm:pt modelId="{B330B3FA-CCAD-4B7D-8638-77CD8424A2D8}" type="parTrans" cxnId="{7473E84C-5F92-4D2F-B032-1D8DE9352E98}">
      <dgm:prSet/>
      <dgm:spPr/>
      <dgm:t>
        <a:bodyPr/>
        <a:lstStyle/>
        <a:p>
          <a:endParaRPr lang="zh-TW" altLang="en-US"/>
        </a:p>
      </dgm:t>
    </dgm:pt>
    <dgm:pt modelId="{2B191B6F-B83E-4833-8C4F-F6FAEE737A4A}" type="sibTrans" cxnId="{7473E84C-5F92-4D2F-B032-1D8DE9352E98}">
      <dgm:prSet/>
      <dgm:spPr/>
      <dgm:t>
        <a:bodyPr/>
        <a:lstStyle/>
        <a:p>
          <a:endParaRPr lang="zh-TW" altLang="en-US"/>
        </a:p>
      </dgm:t>
    </dgm:pt>
    <dgm:pt modelId="{E492C785-3EA0-4B73-9360-6E4BDD434C96}" type="pres">
      <dgm:prSet presAssocID="{64F0AF70-6554-4C2C-AB09-EB397D3F7A62}" presName="vert0" presStyleCnt="0">
        <dgm:presLayoutVars>
          <dgm:dir/>
          <dgm:animOne val="branch"/>
          <dgm:animLvl val="lvl"/>
        </dgm:presLayoutVars>
      </dgm:prSet>
      <dgm:spPr/>
      <dgm:t>
        <a:bodyPr/>
        <a:lstStyle/>
        <a:p>
          <a:endParaRPr lang="zh-TW" altLang="en-US"/>
        </a:p>
      </dgm:t>
    </dgm:pt>
    <dgm:pt modelId="{7D600DE0-5F8A-4F61-A49C-77D9513C0480}" type="pres">
      <dgm:prSet presAssocID="{92A6D1E1-001F-4C48-A1EB-EAB54F5DE906}" presName="thickLine" presStyleLbl="alignNode1" presStyleIdx="0" presStyleCnt="1"/>
      <dgm:spPr/>
    </dgm:pt>
    <dgm:pt modelId="{74CEA05E-F1A3-4D40-BBB8-B809ED5AA537}" type="pres">
      <dgm:prSet presAssocID="{92A6D1E1-001F-4C48-A1EB-EAB54F5DE906}" presName="horz1" presStyleCnt="0"/>
      <dgm:spPr/>
    </dgm:pt>
    <dgm:pt modelId="{20C4F48A-112C-43F4-A6F0-2B5AFA759533}" type="pres">
      <dgm:prSet presAssocID="{92A6D1E1-001F-4C48-A1EB-EAB54F5DE906}" presName="tx1" presStyleLbl="revTx" presStyleIdx="0" presStyleCnt="3"/>
      <dgm:spPr/>
      <dgm:t>
        <a:bodyPr/>
        <a:lstStyle/>
        <a:p>
          <a:endParaRPr lang="zh-TW" altLang="en-US"/>
        </a:p>
      </dgm:t>
    </dgm:pt>
    <dgm:pt modelId="{0F83ECFE-606C-43D8-97E2-416EC2BC6BCA}" type="pres">
      <dgm:prSet presAssocID="{92A6D1E1-001F-4C48-A1EB-EAB54F5DE906}" presName="vert1" presStyleCnt="0"/>
      <dgm:spPr/>
    </dgm:pt>
    <dgm:pt modelId="{200698D4-61C6-4B06-B287-75FB79A7B5EB}" type="pres">
      <dgm:prSet presAssocID="{1BD5F43E-4228-4E14-885B-C43E5BC71436}" presName="vertSpace2a" presStyleCnt="0"/>
      <dgm:spPr/>
    </dgm:pt>
    <dgm:pt modelId="{7F1249D9-F4AC-4F3C-9EC2-B2A7DB96AD0F}" type="pres">
      <dgm:prSet presAssocID="{1BD5F43E-4228-4E14-885B-C43E5BC71436}" presName="horz2" presStyleCnt="0"/>
      <dgm:spPr/>
    </dgm:pt>
    <dgm:pt modelId="{F6331225-E261-4328-997B-160E82E5BDB4}" type="pres">
      <dgm:prSet presAssocID="{1BD5F43E-4228-4E14-885B-C43E5BC71436}" presName="horzSpace2" presStyleCnt="0"/>
      <dgm:spPr/>
    </dgm:pt>
    <dgm:pt modelId="{F83639FB-CB90-44CA-B094-EDB4BD0AF632}" type="pres">
      <dgm:prSet presAssocID="{1BD5F43E-4228-4E14-885B-C43E5BC71436}" presName="tx2" presStyleLbl="revTx" presStyleIdx="1" presStyleCnt="3"/>
      <dgm:spPr/>
      <dgm:t>
        <a:bodyPr/>
        <a:lstStyle/>
        <a:p>
          <a:endParaRPr lang="zh-TW" altLang="en-US"/>
        </a:p>
      </dgm:t>
    </dgm:pt>
    <dgm:pt modelId="{519E37C0-3218-41AC-BB16-69FE2CF695B5}" type="pres">
      <dgm:prSet presAssocID="{1BD5F43E-4228-4E14-885B-C43E5BC71436}" presName="vert2" presStyleCnt="0"/>
      <dgm:spPr/>
    </dgm:pt>
    <dgm:pt modelId="{A77B9033-5940-459E-BFE9-520902BF70D2}" type="pres">
      <dgm:prSet presAssocID="{1BD5F43E-4228-4E14-885B-C43E5BC71436}" presName="thinLine2b" presStyleLbl="callout" presStyleIdx="0" presStyleCnt="2"/>
      <dgm:spPr/>
    </dgm:pt>
    <dgm:pt modelId="{329B5DB6-67EE-4F4B-8F7F-9DE4B6602DC9}" type="pres">
      <dgm:prSet presAssocID="{1BD5F43E-4228-4E14-885B-C43E5BC71436}" presName="vertSpace2b" presStyleCnt="0"/>
      <dgm:spPr/>
    </dgm:pt>
    <dgm:pt modelId="{7086F98E-3E2E-40C2-A51E-68566474E4A4}" type="pres">
      <dgm:prSet presAssocID="{F4A0C481-799A-4295-A493-B8791BE4D647}" presName="horz2" presStyleCnt="0"/>
      <dgm:spPr/>
    </dgm:pt>
    <dgm:pt modelId="{498E2F10-108A-4383-8C0A-CD4B32EF5A6A}" type="pres">
      <dgm:prSet presAssocID="{F4A0C481-799A-4295-A493-B8791BE4D647}" presName="horzSpace2" presStyleCnt="0"/>
      <dgm:spPr/>
    </dgm:pt>
    <dgm:pt modelId="{FB7A6281-C841-4796-B504-6238ABCA5C3F}" type="pres">
      <dgm:prSet presAssocID="{F4A0C481-799A-4295-A493-B8791BE4D647}" presName="tx2" presStyleLbl="revTx" presStyleIdx="2" presStyleCnt="3"/>
      <dgm:spPr/>
      <dgm:t>
        <a:bodyPr/>
        <a:lstStyle/>
        <a:p>
          <a:endParaRPr lang="zh-TW" altLang="en-US"/>
        </a:p>
      </dgm:t>
    </dgm:pt>
    <dgm:pt modelId="{DFFA6003-186F-4FEB-AC42-BB43189FBEDE}" type="pres">
      <dgm:prSet presAssocID="{F4A0C481-799A-4295-A493-B8791BE4D647}" presName="vert2" presStyleCnt="0"/>
      <dgm:spPr/>
    </dgm:pt>
    <dgm:pt modelId="{05AC4A59-7517-4940-A40A-C284A5A21A3E}" type="pres">
      <dgm:prSet presAssocID="{F4A0C481-799A-4295-A493-B8791BE4D647}" presName="thinLine2b" presStyleLbl="callout" presStyleIdx="1" presStyleCnt="2"/>
      <dgm:spPr/>
    </dgm:pt>
    <dgm:pt modelId="{71DC8A71-D8CF-4699-B86A-32EDC136753C}" type="pres">
      <dgm:prSet presAssocID="{F4A0C481-799A-4295-A493-B8791BE4D647}" presName="vertSpace2b" presStyleCnt="0"/>
      <dgm:spPr/>
    </dgm:pt>
  </dgm:ptLst>
  <dgm:cxnLst>
    <dgm:cxn modelId="{7473E84C-5F92-4D2F-B032-1D8DE9352E98}" srcId="{92A6D1E1-001F-4C48-A1EB-EAB54F5DE906}" destId="{F4A0C481-799A-4295-A493-B8791BE4D647}" srcOrd="1" destOrd="0" parTransId="{B330B3FA-CCAD-4B7D-8638-77CD8424A2D8}" sibTransId="{2B191B6F-B83E-4833-8C4F-F6FAEE737A4A}"/>
    <dgm:cxn modelId="{00013276-9000-4ACA-9AEC-B68BA41EDA57}" srcId="{92A6D1E1-001F-4C48-A1EB-EAB54F5DE906}" destId="{1BD5F43E-4228-4E14-885B-C43E5BC71436}" srcOrd="0" destOrd="0" parTransId="{20A4465F-A495-440F-9AFE-0EC65A7FDDC3}" sibTransId="{E2E48208-CF75-42AB-8F99-EF0BF1990335}"/>
    <dgm:cxn modelId="{FA6372E2-039C-49A4-B926-8FD98B5B37E1}" type="presOf" srcId="{1BD5F43E-4228-4E14-885B-C43E5BC71436}" destId="{F83639FB-CB90-44CA-B094-EDB4BD0AF632}" srcOrd="0" destOrd="0" presId="urn:microsoft.com/office/officeart/2008/layout/LinedList"/>
    <dgm:cxn modelId="{314C276C-CF7D-4D2D-814B-A972716ECB06}" type="presOf" srcId="{F4A0C481-799A-4295-A493-B8791BE4D647}" destId="{FB7A6281-C841-4796-B504-6238ABCA5C3F}" srcOrd="0" destOrd="0" presId="urn:microsoft.com/office/officeart/2008/layout/LinedList"/>
    <dgm:cxn modelId="{AB554F8C-C126-43D3-83DA-DA4D16F1A83E}" srcId="{64F0AF70-6554-4C2C-AB09-EB397D3F7A62}" destId="{92A6D1E1-001F-4C48-A1EB-EAB54F5DE906}" srcOrd="0" destOrd="0" parTransId="{B83BE776-6ABC-491D-A2CB-A778E55DFA45}" sibTransId="{82E31963-F59F-4753-BECF-AD508F884146}"/>
    <dgm:cxn modelId="{2304BFCB-4CD1-48A9-8634-90EF82C6A4A6}" type="presOf" srcId="{64F0AF70-6554-4C2C-AB09-EB397D3F7A62}" destId="{E492C785-3EA0-4B73-9360-6E4BDD434C96}" srcOrd="0" destOrd="0" presId="urn:microsoft.com/office/officeart/2008/layout/LinedList"/>
    <dgm:cxn modelId="{8C77AE4C-D12C-459D-B67F-451F372EA8E5}" type="presOf" srcId="{92A6D1E1-001F-4C48-A1EB-EAB54F5DE906}" destId="{20C4F48A-112C-43F4-A6F0-2B5AFA759533}" srcOrd="0" destOrd="0" presId="urn:microsoft.com/office/officeart/2008/layout/LinedList"/>
    <dgm:cxn modelId="{678FE91D-BBA3-43AA-BD84-9BD6C5D8E306}" type="presParOf" srcId="{E492C785-3EA0-4B73-9360-6E4BDD434C96}" destId="{7D600DE0-5F8A-4F61-A49C-77D9513C0480}" srcOrd="0" destOrd="0" presId="urn:microsoft.com/office/officeart/2008/layout/LinedList"/>
    <dgm:cxn modelId="{E1058DF2-E2BE-44A2-9C97-5759498B9310}" type="presParOf" srcId="{E492C785-3EA0-4B73-9360-6E4BDD434C96}" destId="{74CEA05E-F1A3-4D40-BBB8-B809ED5AA537}" srcOrd="1" destOrd="0" presId="urn:microsoft.com/office/officeart/2008/layout/LinedList"/>
    <dgm:cxn modelId="{965F6C59-4E7E-4ABE-8E75-FD6C1697756D}" type="presParOf" srcId="{74CEA05E-F1A3-4D40-BBB8-B809ED5AA537}" destId="{20C4F48A-112C-43F4-A6F0-2B5AFA759533}" srcOrd="0" destOrd="0" presId="urn:microsoft.com/office/officeart/2008/layout/LinedList"/>
    <dgm:cxn modelId="{0AC70DE8-E1D0-44CC-8E02-04038A2E82C1}" type="presParOf" srcId="{74CEA05E-F1A3-4D40-BBB8-B809ED5AA537}" destId="{0F83ECFE-606C-43D8-97E2-416EC2BC6BCA}" srcOrd="1" destOrd="0" presId="urn:microsoft.com/office/officeart/2008/layout/LinedList"/>
    <dgm:cxn modelId="{57394EC7-257C-4A90-AB03-F339B3B23872}" type="presParOf" srcId="{0F83ECFE-606C-43D8-97E2-416EC2BC6BCA}" destId="{200698D4-61C6-4B06-B287-75FB79A7B5EB}" srcOrd="0" destOrd="0" presId="urn:microsoft.com/office/officeart/2008/layout/LinedList"/>
    <dgm:cxn modelId="{9E115EC4-388C-4C88-AB4E-39C7097E4E3E}" type="presParOf" srcId="{0F83ECFE-606C-43D8-97E2-416EC2BC6BCA}" destId="{7F1249D9-F4AC-4F3C-9EC2-B2A7DB96AD0F}" srcOrd="1" destOrd="0" presId="urn:microsoft.com/office/officeart/2008/layout/LinedList"/>
    <dgm:cxn modelId="{58BFBE7D-14ED-42C4-BD30-208EA57F298E}" type="presParOf" srcId="{7F1249D9-F4AC-4F3C-9EC2-B2A7DB96AD0F}" destId="{F6331225-E261-4328-997B-160E82E5BDB4}" srcOrd="0" destOrd="0" presId="urn:microsoft.com/office/officeart/2008/layout/LinedList"/>
    <dgm:cxn modelId="{D3E36641-7074-4FEA-9A96-1CBCC60034B6}" type="presParOf" srcId="{7F1249D9-F4AC-4F3C-9EC2-B2A7DB96AD0F}" destId="{F83639FB-CB90-44CA-B094-EDB4BD0AF632}" srcOrd="1" destOrd="0" presId="urn:microsoft.com/office/officeart/2008/layout/LinedList"/>
    <dgm:cxn modelId="{ECDB6527-929D-43CF-9030-1D9004E6856C}" type="presParOf" srcId="{7F1249D9-F4AC-4F3C-9EC2-B2A7DB96AD0F}" destId="{519E37C0-3218-41AC-BB16-69FE2CF695B5}" srcOrd="2" destOrd="0" presId="urn:microsoft.com/office/officeart/2008/layout/LinedList"/>
    <dgm:cxn modelId="{5A106CA9-556E-4B4A-B409-583CFCC83375}" type="presParOf" srcId="{0F83ECFE-606C-43D8-97E2-416EC2BC6BCA}" destId="{A77B9033-5940-459E-BFE9-520902BF70D2}" srcOrd="2" destOrd="0" presId="urn:microsoft.com/office/officeart/2008/layout/LinedList"/>
    <dgm:cxn modelId="{04EC0BA0-A678-4705-B5EB-02251CB90ABB}" type="presParOf" srcId="{0F83ECFE-606C-43D8-97E2-416EC2BC6BCA}" destId="{329B5DB6-67EE-4F4B-8F7F-9DE4B6602DC9}" srcOrd="3" destOrd="0" presId="urn:microsoft.com/office/officeart/2008/layout/LinedList"/>
    <dgm:cxn modelId="{5A32F592-7081-4A30-89FE-B3E7900921B9}" type="presParOf" srcId="{0F83ECFE-606C-43D8-97E2-416EC2BC6BCA}" destId="{7086F98E-3E2E-40C2-A51E-68566474E4A4}" srcOrd="4" destOrd="0" presId="urn:microsoft.com/office/officeart/2008/layout/LinedList"/>
    <dgm:cxn modelId="{50A77F6B-923F-43E2-9005-ED18613E3764}" type="presParOf" srcId="{7086F98E-3E2E-40C2-A51E-68566474E4A4}" destId="{498E2F10-108A-4383-8C0A-CD4B32EF5A6A}" srcOrd="0" destOrd="0" presId="urn:microsoft.com/office/officeart/2008/layout/LinedList"/>
    <dgm:cxn modelId="{5BA2C0A3-518E-4DCA-8222-A06AD0162131}" type="presParOf" srcId="{7086F98E-3E2E-40C2-A51E-68566474E4A4}" destId="{FB7A6281-C841-4796-B504-6238ABCA5C3F}" srcOrd="1" destOrd="0" presId="urn:microsoft.com/office/officeart/2008/layout/LinedList"/>
    <dgm:cxn modelId="{3F774D4B-B723-4E3D-AAFB-8A7C7E1DFC1E}" type="presParOf" srcId="{7086F98E-3E2E-40C2-A51E-68566474E4A4}" destId="{DFFA6003-186F-4FEB-AC42-BB43189FBEDE}" srcOrd="2" destOrd="0" presId="urn:microsoft.com/office/officeart/2008/layout/LinedList"/>
    <dgm:cxn modelId="{4BC79678-4D67-4C46-BB67-82A6BF9D0788}" type="presParOf" srcId="{0F83ECFE-606C-43D8-97E2-416EC2BC6BCA}" destId="{05AC4A59-7517-4940-A40A-C284A5A21A3E}" srcOrd="5" destOrd="0" presId="urn:microsoft.com/office/officeart/2008/layout/LinedList"/>
    <dgm:cxn modelId="{146FD1CF-B227-4F25-8D3B-81F2608FF5FB}" type="presParOf" srcId="{0F83ECFE-606C-43D8-97E2-416EC2BC6BCA}" destId="{71DC8A71-D8CF-4699-B86A-32EDC136753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F0AF70-6554-4C2C-AB09-EB397D3F7A62}" type="doc">
      <dgm:prSet loTypeId="urn:microsoft.com/office/officeart/2008/layout/LinedList" loCatId="list" qsTypeId="urn:microsoft.com/office/officeart/2005/8/quickstyle/simple3" qsCatId="simple" csTypeId="urn:microsoft.com/office/officeart/2005/8/colors/accent2_1" csCatId="accent2" phldr="1"/>
      <dgm:spPr/>
      <dgm:t>
        <a:bodyPr/>
        <a:lstStyle/>
        <a:p>
          <a:endParaRPr lang="zh-TW" altLang="en-US"/>
        </a:p>
      </dgm:t>
    </dgm:pt>
    <dgm:pt modelId="{92A6D1E1-001F-4C48-A1EB-EAB54F5DE906}">
      <dgm:prSet phldrT="[文字]"/>
      <dgm:spPr/>
      <dgm:t>
        <a:bodyPr/>
        <a:lstStyle/>
        <a:p>
          <a:r>
            <a:rPr lang="zh-TW" altLang="en-US" dirty="0" smtClean="0"/>
            <a:t>有齲齒</a:t>
          </a:r>
          <a:endParaRPr lang="zh-TW" altLang="en-US" dirty="0"/>
        </a:p>
      </dgm:t>
    </dgm:pt>
    <dgm:pt modelId="{B83BE776-6ABC-491D-A2CB-A778E55DFA45}" type="parTrans" cxnId="{AB554F8C-C126-43D3-83DA-DA4D16F1A83E}">
      <dgm:prSet/>
      <dgm:spPr/>
      <dgm:t>
        <a:bodyPr/>
        <a:lstStyle/>
        <a:p>
          <a:endParaRPr lang="zh-TW" altLang="en-US"/>
        </a:p>
      </dgm:t>
    </dgm:pt>
    <dgm:pt modelId="{82E31963-F59F-4753-BECF-AD508F884146}" type="sibTrans" cxnId="{AB554F8C-C126-43D3-83DA-DA4D16F1A83E}">
      <dgm:prSet/>
      <dgm:spPr/>
      <dgm:t>
        <a:bodyPr/>
        <a:lstStyle/>
        <a:p>
          <a:endParaRPr lang="zh-TW" altLang="en-US"/>
        </a:p>
      </dgm:t>
    </dgm:pt>
    <dgm:pt modelId="{1BD5F43E-4228-4E14-885B-C43E5BC71436}">
      <dgm:prSet phldrT="[文字]"/>
      <dgm:spPr/>
      <dgm:t>
        <a:bodyPr/>
        <a:lstStyle/>
        <a:p>
          <a:r>
            <a:rPr lang="zh-TW" altLang="en-US" dirty="0" smtClean="0"/>
            <a:t>失誤率低</a:t>
          </a:r>
          <a:endParaRPr lang="zh-TW" altLang="en-US" dirty="0"/>
        </a:p>
      </dgm:t>
    </dgm:pt>
    <dgm:pt modelId="{20A4465F-A495-440F-9AFE-0EC65A7FDDC3}" type="parTrans" cxnId="{00013276-9000-4ACA-9AEC-B68BA41EDA57}">
      <dgm:prSet/>
      <dgm:spPr/>
      <dgm:t>
        <a:bodyPr/>
        <a:lstStyle/>
        <a:p>
          <a:endParaRPr lang="zh-TW" altLang="en-US"/>
        </a:p>
      </dgm:t>
    </dgm:pt>
    <dgm:pt modelId="{E2E48208-CF75-42AB-8F99-EF0BF1990335}" type="sibTrans" cxnId="{00013276-9000-4ACA-9AEC-B68BA41EDA57}">
      <dgm:prSet/>
      <dgm:spPr/>
      <dgm:t>
        <a:bodyPr/>
        <a:lstStyle/>
        <a:p>
          <a:endParaRPr lang="zh-TW" altLang="en-US"/>
        </a:p>
      </dgm:t>
    </dgm:pt>
    <dgm:pt modelId="{141CE550-06AF-42A8-8D8E-513402C7B780}">
      <dgm:prSet phldrT="[文字]"/>
      <dgm:spPr/>
      <dgm:t>
        <a:bodyPr/>
        <a:lstStyle/>
        <a:p>
          <a:r>
            <a:rPr lang="zh-TW" altLang="en-US" dirty="0" smtClean="0"/>
            <a:t>請速就診</a:t>
          </a:r>
          <a:endParaRPr lang="zh-TW" altLang="en-US" dirty="0"/>
        </a:p>
      </dgm:t>
    </dgm:pt>
    <dgm:pt modelId="{C0235E7B-A50B-4807-9981-2F9A4BC97D34}" type="parTrans" cxnId="{CCF29E1E-E1D3-4DE7-A870-4D665163100E}">
      <dgm:prSet/>
      <dgm:spPr/>
      <dgm:t>
        <a:bodyPr/>
        <a:lstStyle/>
        <a:p>
          <a:endParaRPr lang="zh-TW" altLang="en-US"/>
        </a:p>
      </dgm:t>
    </dgm:pt>
    <dgm:pt modelId="{A6F7EBF7-3ED8-4FB6-8DD8-555AC30A89EB}" type="sibTrans" cxnId="{CCF29E1E-E1D3-4DE7-A870-4D665163100E}">
      <dgm:prSet/>
      <dgm:spPr/>
      <dgm:t>
        <a:bodyPr/>
        <a:lstStyle/>
        <a:p>
          <a:endParaRPr lang="zh-TW" altLang="en-US"/>
        </a:p>
      </dgm:t>
    </dgm:pt>
    <dgm:pt modelId="{E492C785-3EA0-4B73-9360-6E4BDD434C96}" type="pres">
      <dgm:prSet presAssocID="{64F0AF70-6554-4C2C-AB09-EB397D3F7A62}" presName="vert0" presStyleCnt="0">
        <dgm:presLayoutVars>
          <dgm:dir/>
          <dgm:animOne val="branch"/>
          <dgm:animLvl val="lvl"/>
        </dgm:presLayoutVars>
      </dgm:prSet>
      <dgm:spPr/>
      <dgm:t>
        <a:bodyPr/>
        <a:lstStyle/>
        <a:p>
          <a:endParaRPr lang="zh-TW" altLang="en-US"/>
        </a:p>
      </dgm:t>
    </dgm:pt>
    <dgm:pt modelId="{7D600DE0-5F8A-4F61-A49C-77D9513C0480}" type="pres">
      <dgm:prSet presAssocID="{92A6D1E1-001F-4C48-A1EB-EAB54F5DE906}" presName="thickLine" presStyleLbl="alignNode1" presStyleIdx="0" presStyleCnt="1"/>
      <dgm:spPr/>
    </dgm:pt>
    <dgm:pt modelId="{74CEA05E-F1A3-4D40-BBB8-B809ED5AA537}" type="pres">
      <dgm:prSet presAssocID="{92A6D1E1-001F-4C48-A1EB-EAB54F5DE906}" presName="horz1" presStyleCnt="0"/>
      <dgm:spPr/>
    </dgm:pt>
    <dgm:pt modelId="{20C4F48A-112C-43F4-A6F0-2B5AFA759533}" type="pres">
      <dgm:prSet presAssocID="{92A6D1E1-001F-4C48-A1EB-EAB54F5DE906}" presName="tx1" presStyleLbl="revTx" presStyleIdx="0" presStyleCnt="3"/>
      <dgm:spPr/>
      <dgm:t>
        <a:bodyPr/>
        <a:lstStyle/>
        <a:p>
          <a:endParaRPr lang="zh-TW" altLang="en-US"/>
        </a:p>
      </dgm:t>
    </dgm:pt>
    <dgm:pt modelId="{0F83ECFE-606C-43D8-97E2-416EC2BC6BCA}" type="pres">
      <dgm:prSet presAssocID="{92A6D1E1-001F-4C48-A1EB-EAB54F5DE906}" presName="vert1" presStyleCnt="0"/>
      <dgm:spPr/>
    </dgm:pt>
    <dgm:pt modelId="{200698D4-61C6-4B06-B287-75FB79A7B5EB}" type="pres">
      <dgm:prSet presAssocID="{1BD5F43E-4228-4E14-885B-C43E5BC71436}" presName="vertSpace2a" presStyleCnt="0"/>
      <dgm:spPr/>
    </dgm:pt>
    <dgm:pt modelId="{7F1249D9-F4AC-4F3C-9EC2-B2A7DB96AD0F}" type="pres">
      <dgm:prSet presAssocID="{1BD5F43E-4228-4E14-885B-C43E5BC71436}" presName="horz2" presStyleCnt="0"/>
      <dgm:spPr/>
    </dgm:pt>
    <dgm:pt modelId="{F6331225-E261-4328-997B-160E82E5BDB4}" type="pres">
      <dgm:prSet presAssocID="{1BD5F43E-4228-4E14-885B-C43E5BC71436}" presName="horzSpace2" presStyleCnt="0"/>
      <dgm:spPr/>
    </dgm:pt>
    <dgm:pt modelId="{F83639FB-CB90-44CA-B094-EDB4BD0AF632}" type="pres">
      <dgm:prSet presAssocID="{1BD5F43E-4228-4E14-885B-C43E5BC71436}" presName="tx2" presStyleLbl="revTx" presStyleIdx="1" presStyleCnt="3"/>
      <dgm:spPr/>
      <dgm:t>
        <a:bodyPr/>
        <a:lstStyle/>
        <a:p>
          <a:endParaRPr lang="zh-TW" altLang="en-US"/>
        </a:p>
      </dgm:t>
    </dgm:pt>
    <dgm:pt modelId="{519E37C0-3218-41AC-BB16-69FE2CF695B5}" type="pres">
      <dgm:prSet presAssocID="{1BD5F43E-4228-4E14-885B-C43E5BC71436}" presName="vert2" presStyleCnt="0"/>
      <dgm:spPr/>
    </dgm:pt>
    <dgm:pt modelId="{A77B9033-5940-459E-BFE9-520902BF70D2}" type="pres">
      <dgm:prSet presAssocID="{1BD5F43E-4228-4E14-885B-C43E5BC71436}" presName="thinLine2b" presStyleLbl="callout" presStyleIdx="0" presStyleCnt="2"/>
      <dgm:spPr/>
    </dgm:pt>
    <dgm:pt modelId="{329B5DB6-67EE-4F4B-8F7F-9DE4B6602DC9}" type="pres">
      <dgm:prSet presAssocID="{1BD5F43E-4228-4E14-885B-C43E5BC71436}" presName="vertSpace2b" presStyleCnt="0"/>
      <dgm:spPr/>
    </dgm:pt>
    <dgm:pt modelId="{40F7ADA7-B7F6-40FB-8606-C2D1E1EEBF30}" type="pres">
      <dgm:prSet presAssocID="{141CE550-06AF-42A8-8D8E-513402C7B780}" presName="horz2" presStyleCnt="0"/>
      <dgm:spPr/>
    </dgm:pt>
    <dgm:pt modelId="{88BDA0B8-E40A-4519-954D-6339D0C41F3A}" type="pres">
      <dgm:prSet presAssocID="{141CE550-06AF-42A8-8D8E-513402C7B780}" presName="horzSpace2" presStyleCnt="0"/>
      <dgm:spPr/>
    </dgm:pt>
    <dgm:pt modelId="{492774F2-5866-4842-B1B3-8DF282F0E769}" type="pres">
      <dgm:prSet presAssocID="{141CE550-06AF-42A8-8D8E-513402C7B780}" presName="tx2" presStyleLbl="revTx" presStyleIdx="2" presStyleCnt="3"/>
      <dgm:spPr/>
      <dgm:t>
        <a:bodyPr/>
        <a:lstStyle/>
        <a:p>
          <a:endParaRPr lang="zh-TW" altLang="en-US"/>
        </a:p>
      </dgm:t>
    </dgm:pt>
    <dgm:pt modelId="{33EB7FA0-22A5-4434-99A3-11144BD07874}" type="pres">
      <dgm:prSet presAssocID="{141CE550-06AF-42A8-8D8E-513402C7B780}" presName="vert2" presStyleCnt="0"/>
      <dgm:spPr/>
    </dgm:pt>
    <dgm:pt modelId="{82A1C48D-407C-48FE-84B7-2A9A66D48CBF}" type="pres">
      <dgm:prSet presAssocID="{141CE550-06AF-42A8-8D8E-513402C7B780}" presName="thinLine2b" presStyleLbl="callout" presStyleIdx="1" presStyleCnt="2"/>
      <dgm:spPr/>
    </dgm:pt>
    <dgm:pt modelId="{7202D95E-44A8-4704-A64A-91C11871D61B}" type="pres">
      <dgm:prSet presAssocID="{141CE550-06AF-42A8-8D8E-513402C7B780}" presName="vertSpace2b" presStyleCnt="0"/>
      <dgm:spPr/>
    </dgm:pt>
  </dgm:ptLst>
  <dgm:cxnLst>
    <dgm:cxn modelId="{D403E92A-A967-4264-A8E8-221FE141396F}" type="presOf" srcId="{1BD5F43E-4228-4E14-885B-C43E5BC71436}" destId="{F83639FB-CB90-44CA-B094-EDB4BD0AF632}" srcOrd="0" destOrd="0" presId="urn:microsoft.com/office/officeart/2008/layout/LinedList"/>
    <dgm:cxn modelId="{CCF29E1E-E1D3-4DE7-A870-4D665163100E}" srcId="{92A6D1E1-001F-4C48-A1EB-EAB54F5DE906}" destId="{141CE550-06AF-42A8-8D8E-513402C7B780}" srcOrd="1" destOrd="0" parTransId="{C0235E7B-A50B-4807-9981-2F9A4BC97D34}" sibTransId="{A6F7EBF7-3ED8-4FB6-8DD8-555AC30A89EB}"/>
    <dgm:cxn modelId="{A038C52B-AE22-4D8E-8566-7F1CD73EE88B}" type="presOf" srcId="{141CE550-06AF-42A8-8D8E-513402C7B780}" destId="{492774F2-5866-4842-B1B3-8DF282F0E769}" srcOrd="0" destOrd="0" presId="urn:microsoft.com/office/officeart/2008/layout/LinedList"/>
    <dgm:cxn modelId="{00013276-9000-4ACA-9AEC-B68BA41EDA57}" srcId="{92A6D1E1-001F-4C48-A1EB-EAB54F5DE906}" destId="{1BD5F43E-4228-4E14-885B-C43E5BC71436}" srcOrd="0" destOrd="0" parTransId="{20A4465F-A495-440F-9AFE-0EC65A7FDDC3}" sibTransId="{E2E48208-CF75-42AB-8F99-EF0BF1990335}"/>
    <dgm:cxn modelId="{114602BF-5543-477B-BF79-DE575EFCB9CA}" type="presOf" srcId="{92A6D1E1-001F-4C48-A1EB-EAB54F5DE906}" destId="{20C4F48A-112C-43F4-A6F0-2B5AFA759533}" srcOrd="0" destOrd="0" presId="urn:microsoft.com/office/officeart/2008/layout/LinedList"/>
    <dgm:cxn modelId="{AB554F8C-C126-43D3-83DA-DA4D16F1A83E}" srcId="{64F0AF70-6554-4C2C-AB09-EB397D3F7A62}" destId="{92A6D1E1-001F-4C48-A1EB-EAB54F5DE906}" srcOrd="0" destOrd="0" parTransId="{B83BE776-6ABC-491D-A2CB-A778E55DFA45}" sibTransId="{82E31963-F59F-4753-BECF-AD508F884146}"/>
    <dgm:cxn modelId="{388B034C-2821-4454-92D5-4DE81A955832}" type="presOf" srcId="{64F0AF70-6554-4C2C-AB09-EB397D3F7A62}" destId="{E492C785-3EA0-4B73-9360-6E4BDD434C96}" srcOrd="0" destOrd="0" presId="urn:microsoft.com/office/officeart/2008/layout/LinedList"/>
    <dgm:cxn modelId="{4B5D804F-018C-4184-A89E-2246B764F4E0}" type="presParOf" srcId="{E492C785-3EA0-4B73-9360-6E4BDD434C96}" destId="{7D600DE0-5F8A-4F61-A49C-77D9513C0480}" srcOrd="0" destOrd="0" presId="urn:microsoft.com/office/officeart/2008/layout/LinedList"/>
    <dgm:cxn modelId="{6CBBC671-592A-46DD-BCB0-A5AEC6F9EB82}" type="presParOf" srcId="{E492C785-3EA0-4B73-9360-6E4BDD434C96}" destId="{74CEA05E-F1A3-4D40-BBB8-B809ED5AA537}" srcOrd="1" destOrd="0" presId="urn:microsoft.com/office/officeart/2008/layout/LinedList"/>
    <dgm:cxn modelId="{8BCAC5D6-2908-4B23-A661-7DEB9A9A0AC9}" type="presParOf" srcId="{74CEA05E-F1A3-4D40-BBB8-B809ED5AA537}" destId="{20C4F48A-112C-43F4-A6F0-2B5AFA759533}" srcOrd="0" destOrd="0" presId="urn:microsoft.com/office/officeart/2008/layout/LinedList"/>
    <dgm:cxn modelId="{13844FA0-2B72-4C54-9272-E405C8509079}" type="presParOf" srcId="{74CEA05E-F1A3-4D40-BBB8-B809ED5AA537}" destId="{0F83ECFE-606C-43D8-97E2-416EC2BC6BCA}" srcOrd="1" destOrd="0" presId="urn:microsoft.com/office/officeart/2008/layout/LinedList"/>
    <dgm:cxn modelId="{8320446C-3D0D-4F54-B249-9692A62EE2BA}" type="presParOf" srcId="{0F83ECFE-606C-43D8-97E2-416EC2BC6BCA}" destId="{200698D4-61C6-4B06-B287-75FB79A7B5EB}" srcOrd="0" destOrd="0" presId="urn:microsoft.com/office/officeart/2008/layout/LinedList"/>
    <dgm:cxn modelId="{874041A8-A063-4A97-A0E4-2C187AFE3DC0}" type="presParOf" srcId="{0F83ECFE-606C-43D8-97E2-416EC2BC6BCA}" destId="{7F1249D9-F4AC-4F3C-9EC2-B2A7DB96AD0F}" srcOrd="1" destOrd="0" presId="urn:microsoft.com/office/officeart/2008/layout/LinedList"/>
    <dgm:cxn modelId="{BEC67817-9A7B-4437-A250-53E60BA2A091}" type="presParOf" srcId="{7F1249D9-F4AC-4F3C-9EC2-B2A7DB96AD0F}" destId="{F6331225-E261-4328-997B-160E82E5BDB4}" srcOrd="0" destOrd="0" presId="urn:microsoft.com/office/officeart/2008/layout/LinedList"/>
    <dgm:cxn modelId="{5CEA8CC5-5D8B-4D72-8FD2-815A30E27D38}" type="presParOf" srcId="{7F1249D9-F4AC-4F3C-9EC2-B2A7DB96AD0F}" destId="{F83639FB-CB90-44CA-B094-EDB4BD0AF632}" srcOrd="1" destOrd="0" presId="urn:microsoft.com/office/officeart/2008/layout/LinedList"/>
    <dgm:cxn modelId="{36964FF8-8E43-4A87-B464-B51CBB93F416}" type="presParOf" srcId="{7F1249D9-F4AC-4F3C-9EC2-B2A7DB96AD0F}" destId="{519E37C0-3218-41AC-BB16-69FE2CF695B5}" srcOrd="2" destOrd="0" presId="urn:microsoft.com/office/officeart/2008/layout/LinedList"/>
    <dgm:cxn modelId="{BEB61BA0-9C59-4598-B8D2-F3E616CDAF26}" type="presParOf" srcId="{0F83ECFE-606C-43D8-97E2-416EC2BC6BCA}" destId="{A77B9033-5940-459E-BFE9-520902BF70D2}" srcOrd="2" destOrd="0" presId="urn:microsoft.com/office/officeart/2008/layout/LinedList"/>
    <dgm:cxn modelId="{B77A4A08-0BBE-470A-9412-822D189A321C}" type="presParOf" srcId="{0F83ECFE-606C-43D8-97E2-416EC2BC6BCA}" destId="{329B5DB6-67EE-4F4B-8F7F-9DE4B6602DC9}" srcOrd="3" destOrd="0" presId="urn:microsoft.com/office/officeart/2008/layout/LinedList"/>
    <dgm:cxn modelId="{BEBF8CC6-3EEC-4960-B13E-7A7518B759F3}" type="presParOf" srcId="{0F83ECFE-606C-43D8-97E2-416EC2BC6BCA}" destId="{40F7ADA7-B7F6-40FB-8606-C2D1E1EEBF30}" srcOrd="4" destOrd="0" presId="urn:microsoft.com/office/officeart/2008/layout/LinedList"/>
    <dgm:cxn modelId="{0253400A-0A7E-4921-AACC-CD6BFAE3FB68}" type="presParOf" srcId="{40F7ADA7-B7F6-40FB-8606-C2D1E1EEBF30}" destId="{88BDA0B8-E40A-4519-954D-6339D0C41F3A}" srcOrd="0" destOrd="0" presId="urn:microsoft.com/office/officeart/2008/layout/LinedList"/>
    <dgm:cxn modelId="{3097C140-B166-4F7A-BDC9-AF448EC908C0}" type="presParOf" srcId="{40F7ADA7-B7F6-40FB-8606-C2D1E1EEBF30}" destId="{492774F2-5866-4842-B1B3-8DF282F0E769}" srcOrd="1" destOrd="0" presId="urn:microsoft.com/office/officeart/2008/layout/LinedList"/>
    <dgm:cxn modelId="{3C702B02-3DF7-4636-BFB8-9B2362F121CD}" type="presParOf" srcId="{40F7ADA7-B7F6-40FB-8606-C2D1E1EEBF30}" destId="{33EB7FA0-22A5-4434-99A3-11144BD07874}" srcOrd="2" destOrd="0" presId="urn:microsoft.com/office/officeart/2008/layout/LinedList"/>
    <dgm:cxn modelId="{22E99245-3AEE-4C09-B1DD-46DF336AC9A0}" type="presParOf" srcId="{0F83ECFE-606C-43D8-97E2-416EC2BC6BCA}" destId="{82A1C48D-407C-48FE-84B7-2A9A66D48CBF}" srcOrd="5" destOrd="0" presId="urn:microsoft.com/office/officeart/2008/layout/LinedList"/>
    <dgm:cxn modelId="{BA606580-7A89-4B97-94A2-226DC7C5F6DD}" type="presParOf" srcId="{0F83ECFE-606C-43D8-97E2-416EC2BC6BCA}" destId="{7202D95E-44A8-4704-A64A-91C11871D61B}"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F0AF70-6554-4C2C-AB09-EB397D3F7A62}" type="doc">
      <dgm:prSet loTypeId="urn:microsoft.com/office/officeart/2008/layout/LinedList" loCatId="list" qsTypeId="urn:microsoft.com/office/officeart/2005/8/quickstyle/simple3" qsCatId="simple" csTypeId="urn:microsoft.com/office/officeart/2005/8/colors/accent2_1" csCatId="accent2" phldr="1"/>
      <dgm:spPr/>
      <dgm:t>
        <a:bodyPr/>
        <a:lstStyle/>
        <a:p>
          <a:endParaRPr lang="zh-TW" altLang="en-US"/>
        </a:p>
      </dgm:t>
    </dgm:pt>
    <dgm:pt modelId="{92A6D1E1-001F-4C48-A1EB-EAB54F5DE906}">
      <dgm:prSet phldrT="[文字]"/>
      <dgm:spPr/>
      <dgm:t>
        <a:bodyPr/>
        <a:lstStyle/>
        <a:p>
          <a:r>
            <a:rPr lang="zh-TW" altLang="en-US" dirty="0" smtClean="0"/>
            <a:t>無齲齒</a:t>
          </a:r>
          <a:endParaRPr lang="zh-TW" altLang="en-US" dirty="0"/>
        </a:p>
      </dgm:t>
    </dgm:pt>
    <dgm:pt modelId="{B83BE776-6ABC-491D-A2CB-A778E55DFA45}" type="parTrans" cxnId="{AB554F8C-C126-43D3-83DA-DA4D16F1A83E}">
      <dgm:prSet/>
      <dgm:spPr/>
      <dgm:t>
        <a:bodyPr/>
        <a:lstStyle/>
        <a:p>
          <a:endParaRPr lang="zh-TW" altLang="en-US"/>
        </a:p>
      </dgm:t>
    </dgm:pt>
    <dgm:pt modelId="{82E31963-F59F-4753-BECF-AD508F884146}" type="sibTrans" cxnId="{AB554F8C-C126-43D3-83DA-DA4D16F1A83E}">
      <dgm:prSet/>
      <dgm:spPr/>
      <dgm:t>
        <a:bodyPr/>
        <a:lstStyle/>
        <a:p>
          <a:endParaRPr lang="zh-TW" altLang="en-US"/>
        </a:p>
      </dgm:t>
    </dgm:pt>
    <dgm:pt modelId="{1BD5F43E-4228-4E14-885B-C43E5BC71436}">
      <dgm:prSet phldrT="[文字]"/>
      <dgm:spPr/>
      <dgm:t>
        <a:bodyPr/>
        <a:lstStyle/>
        <a:p>
          <a:r>
            <a:rPr lang="zh-TW" altLang="en-US" dirty="0" smtClean="0"/>
            <a:t>失誤率高</a:t>
          </a:r>
          <a:endParaRPr lang="zh-TW" altLang="en-US" dirty="0"/>
        </a:p>
      </dgm:t>
    </dgm:pt>
    <dgm:pt modelId="{20A4465F-A495-440F-9AFE-0EC65A7FDDC3}" type="parTrans" cxnId="{00013276-9000-4ACA-9AEC-B68BA41EDA57}">
      <dgm:prSet/>
      <dgm:spPr/>
      <dgm:t>
        <a:bodyPr/>
        <a:lstStyle/>
        <a:p>
          <a:endParaRPr lang="zh-TW" altLang="en-US"/>
        </a:p>
      </dgm:t>
    </dgm:pt>
    <dgm:pt modelId="{E2E48208-CF75-42AB-8F99-EF0BF1990335}" type="sibTrans" cxnId="{00013276-9000-4ACA-9AEC-B68BA41EDA57}">
      <dgm:prSet/>
      <dgm:spPr/>
      <dgm:t>
        <a:bodyPr/>
        <a:lstStyle/>
        <a:p>
          <a:endParaRPr lang="zh-TW" altLang="en-US"/>
        </a:p>
      </dgm:t>
    </dgm:pt>
    <dgm:pt modelId="{141CE550-06AF-42A8-8D8E-513402C7B780}">
      <dgm:prSet phldrT="[文字]"/>
      <dgm:spPr/>
      <dgm:t>
        <a:bodyPr/>
        <a:lstStyle/>
        <a:p>
          <a:r>
            <a:rPr lang="zh-TW" altLang="en-US" dirty="0" smtClean="0"/>
            <a:t>不要放棄常規回診</a:t>
          </a:r>
          <a:endParaRPr lang="zh-TW" altLang="en-US" dirty="0"/>
        </a:p>
      </dgm:t>
    </dgm:pt>
    <dgm:pt modelId="{C0235E7B-A50B-4807-9981-2F9A4BC97D34}" type="parTrans" cxnId="{CCF29E1E-E1D3-4DE7-A870-4D665163100E}">
      <dgm:prSet/>
      <dgm:spPr/>
      <dgm:t>
        <a:bodyPr/>
        <a:lstStyle/>
        <a:p>
          <a:endParaRPr lang="zh-TW" altLang="en-US"/>
        </a:p>
      </dgm:t>
    </dgm:pt>
    <dgm:pt modelId="{A6F7EBF7-3ED8-4FB6-8DD8-555AC30A89EB}" type="sibTrans" cxnId="{CCF29E1E-E1D3-4DE7-A870-4D665163100E}">
      <dgm:prSet/>
      <dgm:spPr/>
      <dgm:t>
        <a:bodyPr/>
        <a:lstStyle/>
        <a:p>
          <a:endParaRPr lang="zh-TW" altLang="en-US"/>
        </a:p>
      </dgm:t>
    </dgm:pt>
    <dgm:pt modelId="{E492C785-3EA0-4B73-9360-6E4BDD434C96}" type="pres">
      <dgm:prSet presAssocID="{64F0AF70-6554-4C2C-AB09-EB397D3F7A62}" presName="vert0" presStyleCnt="0">
        <dgm:presLayoutVars>
          <dgm:dir/>
          <dgm:animOne val="branch"/>
          <dgm:animLvl val="lvl"/>
        </dgm:presLayoutVars>
      </dgm:prSet>
      <dgm:spPr/>
      <dgm:t>
        <a:bodyPr/>
        <a:lstStyle/>
        <a:p>
          <a:endParaRPr lang="zh-TW" altLang="en-US"/>
        </a:p>
      </dgm:t>
    </dgm:pt>
    <dgm:pt modelId="{7D600DE0-5F8A-4F61-A49C-77D9513C0480}" type="pres">
      <dgm:prSet presAssocID="{92A6D1E1-001F-4C48-A1EB-EAB54F5DE906}" presName="thickLine" presStyleLbl="alignNode1" presStyleIdx="0" presStyleCnt="1"/>
      <dgm:spPr/>
    </dgm:pt>
    <dgm:pt modelId="{74CEA05E-F1A3-4D40-BBB8-B809ED5AA537}" type="pres">
      <dgm:prSet presAssocID="{92A6D1E1-001F-4C48-A1EB-EAB54F5DE906}" presName="horz1" presStyleCnt="0"/>
      <dgm:spPr/>
    </dgm:pt>
    <dgm:pt modelId="{20C4F48A-112C-43F4-A6F0-2B5AFA759533}" type="pres">
      <dgm:prSet presAssocID="{92A6D1E1-001F-4C48-A1EB-EAB54F5DE906}" presName="tx1" presStyleLbl="revTx" presStyleIdx="0" presStyleCnt="3"/>
      <dgm:spPr/>
      <dgm:t>
        <a:bodyPr/>
        <a:lstStyle/>
        <a:p>
          <a:endParaRPr lang="zh-TW" altLang="en-US"/>
        </a:p>
      </dgm:t>
    </dgm:pt>
    <dgm:pt modelId="{0F83ECFE-606C-43D8-97E2-416EC2BC6BCA}" type="pres">
      <dgm:prSet presAssocID="{92A6D1E1-001F-4C48-A1EB-EAB54F5DE906}" presName="vert1" presStyleCnt="0"/>
      <dgm:spPr/>
    </dgm:pt>
    <dgm:pt modelId="{200698D4-61C6-4B06-B287-75FB79A7B5EB}" type="pres">
      <dgm:prSet presAssocID="{1BD5F43E-4228-4E14-885B-C43E5BC71436}" presName="vertSpace2a" presStyleCnt="0"/>
      <dgm:spPr/>
    </dgm:pt>
    <dgm:pt modelId="{7F1249D9-F4AC-4F3C-9EC2-B2A7DB96AD0F}" type="pres">
      <dgm:prSet presAssocID="{1BD5F43E-4228-4E14-885B-C43E5BC71436}" presName="horz2" presStyleCnt="0"/>
      <dgm:spPr/>
    </dgm:pt>
    <dgm:pt modelId="{F6331225-E261-4328-997B-160E82E5BDB4}" type="pres">
      <dgm:prSet presAssocID="{1BD5F43E-4228-4E14-885B-C43E5BC71436}" presName="horzSpace2" presStyleCnt="0"/>
      <dgm:spPr/>
    </dgm:pt>
    <dgm:pt modelId="{F83639FB-CB90-44CA-B094-EDB4BD0AF632}" type="pres">
      <dgm:prSet presAssocID="{1BD5F43E-4228-4E14-885B-C43E5BC71436}" presName="tx2" presStyleLbl="revTx" presStyleIdx="1" presStyleCnt="3"/>
      <dgm:spPr/>
      <dgm:t>
        <a:bodyPr/>
        <a:lstStyle/>
        <a:p>
          <a:endParaRPr lang="zh-TW" altLang="en-US"/>
        </a:p>
      </dgm:t>
    </dgm:pt>
    <dgm:pt modelId="{519E37C0-3218-41AC-BB16-69FE2CF695B5}" type="pres">
      <dgm:prSet presAssocID="{1BD5F43E-4228-4E14-885B-C43E5BC71436}" presName="vert2" presStyleCnt="0"/>
      <dgm:spPr/>
    </dgm:pt>
    <dgm:pt modelId="{A77B9033-5940-459E-BFE9-520902BF70D2}" type="pres">
      <dgm:prSet presAssocID="{1BD5F43E-4228-4E14-885B-C43E5BC71436}" presName="thinLine2b" presStyleLbl="callout" presStyleIdx="0" presStyleCnt="2"/>
      <dgm:spPr/>
    </dgm:pt>
    <dgm:pt modelId="{329B5DB6-67EE-4F4B-8F7F-9DE4B6602DC9}" type="pres">
      <dgm:prSet presAssocID="{1BD5F43E-4228-4E14-885B-C43E5BC71436}" presName="vertSpace2b" presStyleCnt="0"/>
      <dgm:spPr/>
    </dgm:pt>
    <dgm:pt modelId="{40F7ADA7-B7F6-40FB-8606-C2D1E1EEBF30}" type="pres">
      <dgm:prSet presAssocID="{141CE550-06AF-42A8-8D8E-513402C7B780}" presName="horz2" presStyleCnt="0"/>
      <dgm:spPr/>
    </dgm:pt>
    <dgm:pt modelId="{88BDA0B8-E40A-4519-954D-6339D0C41F3A}" type="pres">
      <dgm:prSet presAssocID="{141CE550-06AF-42A8-8D8E-513402C7B780}" presName="horzSpace2" presStyleCnt="0"/>
      <dgm:spPr/>
    </dgm:pt>
    <dgm:pt modelId="{492774F2-5866-4842-B1B3-8DF282F0E769}" type="pres">
      <dgm:prSet presAssocID="{141CE550-06AF-42A8-8D8E-513402C7B780}" presName="tx2" presStyleLbl="revTx" presStyleIdx="2" presStyleCnt="3"/>
      <dgm:spPr/>
      <dgm:t>
        <a:bodyPr/>
        <a:lstStyle/>
        <a:p>
          <a:endParaRPr lang="zh-TW" altLang="en-US"/>
        </a:p>
      </dgm:t>
    </dgm:pt>
    <dgm:pt modelId="{33EB7FA0-22A5-4434-99A3-11144BD07874}" type="pres">
      <dgm:prSet presAssocID="{141CE550-06AF-42A8-8D8E-513402C7B780}" presName="vert2" presStyleCnt="0"/>
      <dgm:spPr/>
    </dgm:pt>
    <dgm:pt modelId="{82A1C48D-407C-48FE-84B7-2A9A66D48CBF}" type="pres">
      <dgm:prSet presAssocID="{141CE550-06AF-42A8-8D8E-513402C7B780}" presName="thinLine2b" presStyleLbl="callout" presStyleIdx="1" presStyleCnt="2"/>
      <dgm:spPr/>
    </dgm:pt>
    <dgm:pt modelId="{7202D95E-44A8-4704-A64A-91C11871D61B}" type="pres">
      <dgm:prSet presAssocID="{141CE550-06AF-42A8-8D8E-513402C7B780}" presName="vertSpace2b" presStyleCnt="0"/>
      <dgm:spPr/>
    </dgm:pt>
  </dgm:ptLst>
  <dgm:cxnLst>
    <dgm:cxn modelId="{D8B2332B-304C-4717-8B60-C82895429CD2}" type="presOf" srcId="{1BD5F43E-4228-4E14-885B-C43E5BC71436}" destId="{F83639FB-CB90-44CA-B094-EDB4BD0AF632}" srcOrd="0" destOrd="0" presId="urn:microsoft.com/office/officeart/2008/layout/LinedList"/>
    <dgm:cxn modelId="{68236E69-1635-4A94-BD57-804C16255C34}" type="presOf" srcId="{64F0AF70-6554-4C2C-AB09-EB397D3F7A62}" destId="{E492C785-3EA0-4B73-9360-6E4BDD434C96}" srcOrd="0" destOrd="0" presId="urn:microsoft.com/office/officeart/2008/layout/LinedList"/>
    <dgm:cxn modelId="{00013276-9000-4ACA-9AEC-B68BA41EDA57}" srcId="{92A6D1E1-001F-4C48-A1EB-EAB54F5DE906}" destId="{1BD5F43E-4228-4E14-885B-C43E5BC71436}" srcOrd="0" destOrd="0" parTransId="{20A4465F-A495-440F-9AFE-0EC65A7FDDC3}" sibTransId="{E2E48208-CF75-42AB-8F99-EF0BF1990335}"/>
    <dgm:cxn modelId="{AB554F8C-C126-43D3-83DA-DA4D16F1A83E}" srcId="{64F0AF70-6554-4C2C-AB09-EB397D3F7A62}" destId="{92A6D1E1-001F-4C48-A1EB-EAB54F5DE906}" srcOrd="0" destOrd="0" parTransId="{B83BE776-6ABC-491D-A2CB-A778E55DFA45}" sibTransId="{82E31963-F59F-4753-BECF-AD508F884146}"/>
    <dgm:cxn modelId="{E465383E-F59E-4A68-87A5-48305EFA3A7A}" type="presOf" srcId="{92A6D1E1-001F-4C48-A1EB-EAB54F5DE906}" destId="{20C4F48A-112C-43F4-A6F0-2B5AFA759533}" srcOrd="0" destOrd="0" presId="urn:microsoft.com/office/officeart/2008/layout/LinedList"/>
    <dgm:cxn modelId="{CCF29E1E-E1D3-4DE7-A870-4D665163100E}" srcId="{92A6D1E1-001F-4C48-A1EB-EAB54F5DE906}" destId="{141CE550-06AF-42A8-8D8E-513402C7B780}" srcOrd="1" destOrd="0" parTransId="{C0235E7B-A50B-4807-9981-2F9A4BC97D34}" sibTransId="{A6F7EBF7-3ED8-4FB6-8DD8-555AC30A89EB}"/>
    <dgm:cxn modelId="{CE5762CC-6A1B-4CB4-B9DB-383FF13E203D}" type="presOf" srcId="{141CE550-06AF-42A8-8D8E-513402C7B780}" destId="{492774F2-5866-4842-B1B3-8DF282F0E769}" srcOrd="0" destOrd="0" presId="urn:microsoft.com/office/officeart/2008/layout/LinedList"/>
    <dgm:cxn modelId="{1EB50BC2-EDF9-4292-8C63-1F849D872B24}" type="presParOf" srcId="{E492C785-3EA0-4B73-9360-6E4BDD434C96}" destId="{7D600DE0-5F8A-4F61-A49C-77D9513C0480}" srcOrd="0" destOrd="0" presId="urn:microsoft.com/office/officeart/2008/layout/LinedList"/>
    <dgm:cxn modelId="{BFF42031-D404-4071-8A31-029D1819A965}" type="presParOf" srcId="{E492C785-3EA0-4B73-9360-6E4BDD434C96}" destId="{74CEA05E-F1A3-4D40-BBB8-B809ED5AA537}" srcOrd="1" destOrd="0" presId="urn:microsoft.com/office/officeart/2008/layout/LinedList"/>
    <dgm:cxn modelId="{7B6551DD-707E-4A1F-9FD4-44B1FCA05984}" type="presParOf" srcId="{74CEA05E-F1A3-4D40-BBB8-B809ED5AA537}" destId="{20C4F48A-112C-43F4-A6F0-2B5AFA759533}" srcOrd="0" destOrd="0" presId="urn:microsoft.com/office/officeart/2008/layout/LinedList"/>
    <dgm:cxn modelId="{ECA8CC99-143A-4BC1-A5A6-FCBB854A68C8}" type="presParOf" srcId="{74CEA05E-F1A3-4D40-BBB8-B809ED5AA537}" destId="{0F83ECFE-606C-43D8-97E2-416EC2BC6BCA}" srcOrd="1" destOrd="0" presId="urn:microsoft.com/office/officeart/2008/layout/LinedList"/>
    <dgm:cxn modelId="{C23AE2C5-278D-4571-A84B-56CE6172D13A}" type="presParOf" srcId="{0F83ECFE-606C-43D8-97E2-416EC2BC6BCA}" destId="{200698D4-61C6-4B06-B287-75FB79A7B5EB}" srcOrd="0" destOrd="0" presId="urn:microsoft.com/office/officeart/2008/layout/LinedList"/>
    <dgm:cxn modelId="{F9E36080-C582-4CFF-A742-8E86FFA61117}" type="presParOf" srcId="{0F83ECFE-606C-43D8-97E2-416EC2BC6BCA}" destId="{7F1249D9-F4AC-4F3C-9EC2-B2A7DB96AD0F}" srcOrd="1" destOrd="0" presId="urn:microsoft.com/office/officeart/2008/layout/LinedList"/>
    <dgm:cxn modelId="{8C338006-8F5E-4C4D-A1BB-E9B112063A7F}" type="presParOf" srcId="{7F1249D9-F4AC-4F3C-9EC2-B2A7DB96AD0F}" destId="{F6331225-E261-4328-997B-160E82E5BDB4}" srcOrd="0" destOrd="0" presId="urn:microsoft.com/office/officeart/2008/layout/LinedList"/>
    <dgm:cxn modelId="{F5A0EA7A-6194-44FE-9973-44A765E8003A}" type="presParOf" srcId="{7F1249D9-F4AC-4F3C-9EC2-B2A7DB96AD0F}" destId="{F83639FB-CB90-44CA-B094-EDB4BD0AF632}" srcOrd="1" destOrd="0" presId="urn:microsoft.com/office/officeart/2008/layout/LinedList"/>
    <dgm:cxn modelId="{79EC64DB-7BE4-4B90-91AA-D3E4186B5D38}" type="presParOf" srcId="{7F1249D9-F4AC-4F3C-9EC2-B2A7DB96AD0F}" destId="{519E37C0-3218-41AC-BB16-69FE2CF695B5}" srcOrd="2" destOrd="0" presId="urn:microsoft.com/office/officeart/2008/layout/LinedList"/>
    <dgm:cxn modelId="{9E6DFBCA-B251-4F75-BCFD-E16863D3FD0B}" type="presParOf" srcId="{0F83ECFE-606C-43D8-97E2-416EC2BC6BCA}" destId="{A77B9033-5940-459E-BFE9-520902BF70D2}" srcOrd="2" destOrd="0" presId="urn:microsoft.com/office/officeart/2008/layout/LinedList"/>
    <dgm:cxn modelId="{FC9C7248-BE12-4806-8C04-ABC871A47514}" type="presParOf" srcId="{0F83ECFE-606C-43D8-97E2-416EC2BC6BCA}" destId="{329B5DB6-67EE-4F4B-8F7F-9DE4B6602DC9}" srcOrd="3" destOrd="0" presId="urn:microsoft.com/office/officeart/2008/layout/LinedList"/>
    <dgm:cxn modelId="{BF4F242B-EC8F-4314-BC33-300670C65BFC}" type="presParOf" srcId="{0F83ECFE-606C-43D8-97E2-416EC2BC6BCA}" destId="{40F7ADA7-B7F6-40FB-8606-C2D1E1EEBF30}" srcOrd="4" destOrd="0" presId="urn:microsoft.com/office/officeart/2008/layout/LinedList"/>
    <dgm:cxn modelId="{913F1300-6023-44BD-90F0-4E54E9FDB538}" type="presParOf" srcId="{40F7ADA7-B7F6-40FB-8606-C2D1E1EEBF30}" destId="{88BDA0B8-E40A-4519-954D-6339D0C41F3A}" srcOrd="0" destOrd="0" presId="urn:microsoft.com/office/officeart/2008/layout/LinedList"/>
    <dgm:cxn modelId="{B192B159-F23A-4921-8471-21B0EDA93B0E}" type="presParOf" srcId="{40F7ADA7-B7F6-40FB-8606-C2D1E1EEBF30}" destId="{492774F2-5866-4842-B1B3-8DF282F0E769}" srcOrd="1" destOrd="0" presId="urn:microsoft.com/office/officeart/2008/layout/LinedList"/>
    <dgm:cxn modelId="{36B34568-AB5B-481F-97E4-4DBB2C6C3E0B}" type="presParOf" srcId="{40F7ADA7-B7F6-40FB-8606-C2D1E1EEBF30}" destId="{33EB7FA0-22A5-4434-99A3-11144BD07874}" srcOrd="2" destOrd="0" presId="urn:microsoft.com/office/officeart/2008/layout/LinedList"/>
    <dgm:cxn modelId="{6A0B094F-2AC6-4A96-8B11-24D9627B7328}" type="presParOf" srcId="{0F83ECFE-606C-43D8-97E2-416EC2BC6BCA}" destId="{82A1C48D-407C-48FE-84B7-2A9A66D48CBF}" srcOrd="5" destOrd="0" presId="urn:microsoft.com/office/officeart/2008/layout/LinedList"/>
    <dgm:cxn modelId="{4E35639F-267D-42F4-BAF1-89DE4C58855D}" type="presParOf" srcId="{0F83ECFE-606C-43D8-97E2-416EC2BC6BCA}" destId="{7202D95E-44A8-4704-A64A-91C11871D61B}"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D32DC-0A69-4CC7-A61B-945F03D77DD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TW" altLang="en-US"/>
        </a:p>
      </dgm:t>
    </dgm:pt>
    <dgm:pt modelId="{A3D3448D-88EC-450F-9840-E645AC94BB95}">
      <dgm:prSet phldrT="[文字]"/>
      <dgm:spPr/>
      <dgm:t>
        <a:bodyPr/>
        <a:lstStyle/>
        <a:p>
          <a:r>
            <a:rPr lang="zh-TW" altLang="en-US" dirty="0" smtClean="0"/>
            <a:t>校園潔牙</a:t>
          </a:r>
          <a:endParaRPr lang="zh-TW" altLang="en-US" dirty="0"/>
        </a:p>
      </dgm:t>
    </dgm:pt>
    <dgm:pt modelId="{FD6ADA87-768C-45F5-B63A-1DAF1FFDC753}" type="parTrans" cxnId="{D7E1ECC2-0C47-49E7-B0D3-108470A1C74D}">
      <dgm:prSet/>
      <dgm:spPr/>
      <dgm:t>
        <a:bodyPr/>
        <a:lstStyle/>
        <a:p>
          <a:endParaRPr lang="zh-TW" altLang="en-US"/>
        </a:p>
      </dgm:t>
    </dgm:pt>
    <dgm:pt modelId="{20217FD9-A486-4210-8A9C-92BF6AE30043}" type="sibTrans" cxnId="{D7E1ECC2-0C47-49E7-B0D3-108470A1C74D}">
      <dgm:prSet/>
      <dgm:spPr/>
      <dgm:t>
        <a:bodyPr/>
        <a:lstStyle/>
        <a:p>
          <a:endParaRPr lang="zh-TW" altLang="en-US"/>
        </a:p>
      </dgm:t>
    </dgm:pt>
    <dgm:pt modelId="{3274E706-1860-4B36-81BC-4F9B28CFA3E9}">
      <dgm:prSet phldrT="[文字]"/>
      <dgm:spPr/>
      <dgm:t>
        <a:bodyPr/>
        <a:lstStyle/>
        <a:p>
          <a:r>
            <a:rPr lang="zh-TW" altLang="en-US" dirty="0" smtClean="0"/>
            <a:t>含氟漱口水</a:t>
          </a:r>
          <a:endParaRPr lang="zh-TW" altLang="en-US" dirty="0"/>
        </a:p>
      </dgm:t>
    </dgm:pt>
    <dgm:pt modelId="{F7FD2738-FFC6-4F00-8833-4178CBA5D71F}" type="parTrans" cxnId="{074AA7FD-ECC3-42E6-A076-597149F2E1B4}">
      <dgm:prSet/>
      <dgm:spPr/>
      <dgm:t>
        <a:bodyPr/>
        <a:lstStyle/>
        <a:p>
          <a:endParaRPr lang="zh-TW" altLang="en-US"/>
        </a:p>
      </dgm:t>
    </dgm:pt>
    <dgm:pt modelId="{7A1C8A37-0465-40B2-A786-E929C4CB4AF6}" type="sibTrans" cxnId="{074AA7FD-ECC3-42E6-A076-597149F2E1B4}">
      <dgm:prSet/>
      <dgm:spPr/>
      <dgm:t>
        <a:bodyPr/>
        <a:lstStyle/>
        <a:p>
          <a:endParaRPr lang="zh-TW" altLang="en-US"/>
        </a:p>
      </dgm:t>
    </dgm:pt>
    <dgm:pt modelId="{B2A0C212-1B12-4DFC-A7C4-09A795C42E39}">
      <dgm:prSet phldrT="[文字]"/>
      <dgm:spPr/>
      <dgm:t>
        <a:bodyPr/>
        <a:lstStyle/>
        <a:p>
          <a:r>
            <a:rPr lang="zh-TW" altLang="en-US" dirty="0" smtClean="0"/>
            <a:t>專業塗氟</a:t>
          </a:r>
          <a:endParaRPr lang="zh-TW" altLang="en-US" dirty="0"/>
        </a:p>
      </dgm:t>
    </dgm:pt>
    <dgm:pt modelId="{ADCCB2F9-EDD2-4C82-9DCD-6585E3EB6638}" type="parTrans" cxnId="{B1CBAB16-3BCF-4BA1-9E34-99C1FE0DA61C}">
      <dgm:prSet/>
      <dgm:spPr/>
      <dgm:t>
        <a:bodyPr/>
        <a:lstStyle/>
        <a:p>
          <a:endParaRPr lang="zh-TW" altLang="en-US"/>
        </a:p>
      </dgm:t>
    </dgm:pt>
    <dgm:pt modelId="{726BE08C-7D48-445D-91B0-DF45BA56A37B}" type="sibTrans" cxnId="{B1CBAB16-3BCF-4BA1-9E34-99C1FE0DA61C}">
      <dgm:prSet/>
      <dgm:spPr/>
      <dgm:t>
        <a:bodyPr/>
        <a:lstStyle/>
        <a:p>
          <a:endParaRPr lang="zh-TW" altLang="en-US"/>
        </a:p>
      </dgm:t>
    </dgm:pt>
    <dgm:pt modelId="{7B7703A5-3162-420D-9FB8-512DDCFF7670}">
      <dgm:prSet phldrT="[文字]"/>
      <dgm:spPr/>
      <dgm:t>
        <a:bodyPr/>
        <a:lstStyle/>
        <a:p>
          <a:r>
            <a:rPr lang="zh-TW" altLang="en-US" dirty="0" smtClean="0"/>
            <a:t>窩溝封填</a:t>
          </a:r>
          <a:endParaRPr lang="zh-TW" altLang="en-US" dirty="0"/>
        </a:p>
      </dgm:t>
    </dgm:pt>
    <dgm:pt modelId="{76D5E46B-238C-4EF7-AB98-2FA32BEE8C06}" type="parTrans" cxnId="{4F5A071E-BAAF-499A-AEBF-467EDEDFDCA9}">
      <dgm:prSet/>
      <dgm:spPr/>
      <dgm:t>
        <a:bodyPr/>
        <a:lstStyle/>
        <a:p>
          <a:endParaRPr lang="zh-TW" altLang="en-US"/>
        </a:p>
      </dgm:t>
    </dgm:pt>
    <dgm:pt modelId="{D3A9EB25-9859-4061-AA2F-ABC1346A6484}" type="sibTrans" cxnId="{4F5A071E-BAAF-499A-AEBF-467EDEDFDCA9}">
      <dgm:prSet/>
      <dgm:spPr/>
      <dgm:t>
        <a:bodyPr/>
        <a:lstStyle/>
        <a:p>
          <a:endParaRPr lang="zh-TW" altLang="en-US"/>
        </a:p>
      </dgm:t>
    </dgm:pt>
    <dgm:pt modelId="{6AB6D276-0455-4D03-B3A8-CC3C37C18275}">
      <dgm:prSet phldrT="[文字]"/>
      <dgm:spPr/>
      <dgm:t>
        <a:bodyPr/>
        <a:lstStyle/>
        <a:p>
          <a:r>
            <a:rPr lang="zh-TW" altLang="en-US" dirty="0" smtClean="0"/>
            <a:t>潔牙觀摩</a:t>
          </a:r>
          <a:endParaRPr lang="zh-TW" altLang="en-US" dirty="0"/>
        </a:p>
      </dgm:t>
    </dgm:pt>
    <dgm:pt modelId="{CDE43BB7-04F3-411E-8A53-543115F57725}" type="parTrans" cxnId="{46AA6334-A22C-4351-AF29-31C0B4D98D77}">
      <dgm:prSet/>
      <dgm:spPr/>
    </dgm:pt>
    <dgm:pt modelId="{00F29FAD-9257-4BDA-9060-BBFC6C870846}" type="sibTrans" cxnId="{46AA6334-A22C-4351-AF29-31C0B4D98D77}">
      <dgm:prSet/>
      <dgm:spPr/>
    </dgm:pt>
    <dgm:pt modelId="{3CE3F2D6-6F41-4AE6-ABBC-2DBD566A9D28}">
      <dgm:prSet phldrT="[文字]"/>
      <dgm:spPr/>
      <dgm:t>
        <a:bodyPr/>
        <a:lstStyle/>
        <a:p>
          <a:r>
            <a:rPr lang="zh-TW" altLang="en-US" dirty="0" smtClean="0"/>
            <a:t>口衛宣導</a:t>
          </a:r>
          <a:endParaRPr lang="zh-TW" altLang="en-US" dirty="0"/>
        </a:p>
      </dgm:t>
    </dgm:pt>
    <dgm:pt modelId="{A18EE7C6-51BF-4A03-B72E-5E00400E83D7}" type="parTrans" cxnId="{D91AFD33-B55E-4189-8FC0-3F32A4FB3DA1}">
      <dgm:prSet/>
      <dgm:spPr/>
    </dgm:pt>
    <dgm:pt modelId="{9B834C1D-FB18-4EE9-B721-5BF246009BAB}" type="sibTrans" cxnId="{D91AFD33-B55E-4189-8FC0-3F32A4FB3DA1}">
      <dgm:prSet/>
      <dgm:spPr/>
    </dgm:pt>
    <dgm:pt modelId="{CD464BF5-8A65-4A0A-89FD-60EF58501589}" type="pres">
      <dgm:prSet presAssocID="{32AD32DC-0A69-4CC7-A61B-945F03D77DD9}" presName="Name0" presStyleCnt="0">
        <dgm:presLayoutVars>
          <dgm:dir/>
          <dgm:resizeHandles val="exact"/>
        </dgm:presLayoutVars>
      </dgm:prSet>
      <dgm:spPr/>
    </dgm:pt>
    <dgm:pt modelId="{7413247A-089B-45AF-9D37-1D5D13223617}" type="pres">
      <dgm:prSet presAssocID="{A3D3448D-88EC-450F-9840-E645AC94BB95}" presName="composite" presStyleCnt="0"/>
      <dgm:spPr/>
    </dgm:pt>
    <dgm:pt modelId="{40FED1FB-ABF9-44B9-82B7-099B81FCA4F6}" type="pres">
      <dgm:prSet presAssocID="{A3D3448D-88EC-450F-9840-E645AC94BB95}" presName="rect1" presStyleLbl="trAlignAcc1" presStyleIdx="0" presStyleCnt="6">
        <dgm:presLayoutVars>
          <dgm:bulletEnabled val="1"/>
        </dgm:presLayoutVars>
      </dgm:prSet>
      <dgm:spPr/>
      <dgm:t>
        <a:bodyPr/>
        <a:lstStyle/>
        <a:p>
          <a:endParaRPr lang="zh-TW" altLang="en-US"/>
        </a:p>
      </dgm:t>
    </dgm:pt>
    <dgm:pt modelId="{50EDA7BA-A2B6-42F2-884D-41EFFB7E1ABC}" type="pres">
      <dgm:prSet presAssocID="{A3D3448D-88EC-450F-9840-E645AC94BB95}" presName="rect2" presStyleLbl="fgImgPlace1" presStyleIdx="0" presStyleCnt="6"/>
      <dgm:spPr>
        <a:blipFill rotWithShape="1">
          <a:blip xmlns:r="http://schemas.openxmlformats.org/officeDocument/2006/relationships" r:embed="rId1"/>
          <a:stretch>
            <a:fillRect/>
          </a:stretch>
        </a:blipFill>
      </dgm:spPr>
    </dgm:pt>
    <dgm:pt modelId="{3F7B6F1A-526D-48A5-BEC4-83AADC6678D2}" type="pres">
      <dgm:prSet presAssocID="{20217FD9-A486-4210-8A9C-92BF6AE30043}" presName="sibTrans" presStyleCnt="0"/>
      <dgm:spPr/>
    </dgm:pt>
    <dgm:pt modelId="{34BAC942-347E-494B-9289-1FE1CBB8C08B}" type="pres">
      <dgm:prSet presAssocID="{3274E706-1860-4B36-81BC-4F9B28CFA3E9}" presName="composite" presStyleCnt="0"/>
      <dgm:spPr/>
    </dgm:pt>
    <dgm:pt modelId="{3BC9F1C3-F67C-4BA6-8394-D252DC3B3257}" type="pres">
      <dgm:prSet presAssocID="{3274E706-1860-4B36-81BC-4F9B28CFA3E9}" presName="rect1" presStyleLbl="trAlignAcc1" presStyleIdx="1" presStyleCnt="6">
        <dgm:presLayoutVars>
          <dgm:bulletEnabled val="1"/>
        </dgm:presLayoutVars>
      </dgm:prSet>
      <dgm:spPr/>
    </dgm:pt>
    <dgm:pt modelId="{20AD0ACF-BDC1-4B54-88B1-79D42E91FC56}" type="pres">
      <dgm:prSet presAssocID="{3274E706-1860-4B36-81BC-4F9B28CFA3E9}" presName="rect2" presStyleLbl="fgImgPlace1" presStyleIdx="1" presStyleCnt="6"/>
      <dgm:spPr>
        <a:blipFill rotWithShape="1">
          <a:blip xmlns:r="http://schemas.openxmlformats.org/officeDocument/2006/relationships" r:embed="rId2"/>
          <a:stretch>
            <a:fillRect/>
          </a:stretch>
        </a:blipFill>
      </dgm:spPr>
    </dgm:pt>
    <dgm:pt modelId="{F2F0D6BA-0DE7-4C07-B0E7-383317604875}" type="pres">
      <dgm:prSet presAssocID="{7A1C8A37-0465-40B2-A786-E929C4CB4AF6}" presName="sibTrans" presStyleCnt="0"/>
      <dgm:spPr/>
    </dgm:pt>
    <dgm:pt modelId="{0087AC2B-EFD7-4DCC-8936-854EBD1F0953}" type="pres">
      <dgm:prSet presAssocID="{B2A0C212-1B12-4DFC-A7C4-09A795C42E39}" presName="composite" presStyleCnt="0"/>
      <dgm:spPr/>
    </dgm:pt>
    <dgm:pt modelId="{C9968D2A-0FA5-48E8-AB3E-B9D7E4175C9E}" type="pres">
      <dgm:prSet presAssocID="{B2A0C212-1B12-4DFC-A7C4-09A795C42E39}" presName="rect1" presStyleLbl="trAlignAcc1" presStyleIdx="2" presStyleCnt="6">
        <dgm:presLayoutVars>
          <dgm:bulletEnabled val="1"/>
        </dgm:presLayoutVars>
      </dgm:prSet>
      <dgm:spPr/>
    </dgm:pt>
    <dgm:pt modelId="{F71C7204-8CAB-493C-B974-CAF63A1C7668}" type="pres">
      <dgm:prSet presAssocID="{B2A0C212-1B12-4DFC-A7C4-09A795C42E39}" presName="rect2" presStyleLbl="fgImgPlace1" presStyleIdx="2" presStyleCnt="6"/>
      <dgm:spPr>
        <a:blipFill rotWithShape="1">
          <a:blip xmlns:r="http://schemas.openxmlformats.org/officeDocument/2006/relationships" r:embed="rId3"/>
          <a:stretch>
            <a:fillRect/>
          </a:stretch>
        </a:blipFill>
      </dgm:spPr>
    </dgm:pt>
    <dgm:pt modelId="{D5606864-5052-4B56-8090-DBB19336C93F}" type="pres">
      <dgm:prSet presAssocID="{726BE08C-7D48-445D-91B0-DF45BA56A37B}" presName="sibTrans" presStyleCnt="0"/>
      <dgm:spPr/>
    </dgm:pt>
    <dgm:pt modelId="{C9524A4A-6A8E-4A0A-BEB2-87440E25F37B}" type="pres">
      <dgm:prSet presAssocID="{7B7703A5-3162-420D-9FB8-512DDCFF7670}" presName="composite" presStyleCnt="0"/>
      <dgm:spPr/>
    </dgm:pt>
    <dgm:pt modelId="{5C6F85A9-4C62-4C93-8011-78DCE8D20F27}" type="pres">
      <dgm:prSet presAssocID="{7B7703A5-3162-420D-9FB8-512DDCFF7670}" presName="rect1" presStyleLbl="trAlignAcc1" presStyleIdx="3" presStyleCnt="6">
        <dgm:presLayoutVars>
          <dgm:bulletEnabled val="1"/>
        </dgm:presLayoutVars>
      </dgm:prSet>
      <dgm:spPr/>
    </dgm:pt>
    <dgm:pt modelId="{82F4C027-5033-4C8C-9B4C-8898A70A7CF5}" type="pres">
      <dgm:prSet presAssocID="{7B7703A5-3162-420D-9FB8-512DDCFF7670}" presName="rect2" presStyleLbl="fgImgPlace1" presStyleIdx="3" presStyleCnt="6"/>
      <dgm:spPr>
        <a:blipFill rotWithShape="1">
          <a:blip xmlns:r="http://schemas.openxmlformats.org/officeDocument/2006/relationships" r:embed="rId4"/>
          <a:stretch>
            <a:fillRect/>
          </a:stretch>
        </a:blipFill>
      </dgm:spPr>
    </dgm:pt>
    <dgm:pt modelId="{68514411-FB54-4CE0-BA8B-F2C58F880B98}" type="pres">
      <dgm:prSet presAssocID="{D3A9EB25-9859-4061-AA2F-ABC1346A6484}" presName="sibTrans" presStyleCnt="0"/>
      <dgm:spPr/>
    </dgm:pt>
    <dgm:pt modelId="{B59D9AB8-AD39-4011-8574-574624D4571C}" type="pres">
      <dgm:prSet presAssocID="{6AB6D276-0455-4D03-B3A8-CC3C37C18275}" presName="composite" presStyleCnt="0"/>
      <dgm:spPr/>
    </dgm:pt>
    <dgm:pt modelId="{3D98F758-B2A6-49BE-A6D6-103333E38E4F}" type="pres">
      <dgm:prSet presAssocID="{6AB6D276-0455-4D03-B3A8-CC3C37C18275}" presName="rect1" presStyleLbl="trAlignAcc1" presStyleIdx="4" presStyleCnt="6">
        <dgm:presLayoutVars>
          <dgm:bulletEnabled val="1"/>
        </dgm:presLayoutVars>
      </dgm:prSet>
      <dgm:spPr/>
      <dgm:t>
        <a:bodyPr/>
        <a:lstStyle/>
        <a:p>
          <a:endParaRPr lang="zh-TW" altLang="en-US"/>
        </a:p>
      </dgm:t>
    </dgm:pt>
    <dgm:pt modelId="{FA5B2BD0-96F6-45EC-8642-C62C15102289}" type="pres">
      <dgm:prSet presAssocID="{6AB6D276-0455-4D03-B3A8-CC3C37C18275}" presName="rect2" presStyleLbl="fgImgPlace1" presStyleIdx="4" presStyleCnt="6"/>
      <dgm:spPr>
        <a:blipFill rotWithShape="1">
          <a:blip xmlns:r="http://schemas.openxmlformats.org/officeDocument/2006/relationships" r:embed="rId5"/>
          <a:stretch>
            <a:fillRect/>
          </a:stretch>
        </a:blipFill>
      </dgm:spPr>
    </dgm:pt>
    <dgm:pt modelId="{AC2DB0B2-26F2-4816-A17D-E573A06073D9}" type="pres">
      <dgm:prSet presAssocID="{00F29FAD-9257-4BDA-9060-BBFC6C870846}" presName="sibTrans" presStyleCnt="0"/>
      <dgm:spPr/>
    </dgm:pt>
    <dgm:pt modelId="{29B920FB-A8DC-42B2-9A5B-C055A5D844D4}" type="pres">
      <dgm:prSet presAssocID="{3CE3F2D6-6F41-4AE6-ABBC-2DBD566A9D28}" presName="composite" presStyleCnt="0"/>
      <dgm:spPr/>
    </dgm:pt>
    <dgm:pt modelId="{7D541A75-CA86-4A84-B340-B0B585C3C4FB}" type="pres">
      <dgm:prSet presAssocID="{3CE3F2D6-6F41-4AE6-ABBC-2DBD566A9D28}" presName="rect1" presStyleLbl="trAlignAcc1" presStyleIdx="5" presStyleCnt="6">
        <dgm:presLayoutVars>
          <dgm:bulletEnabled val="1"/>
        </dgm:presLayoutVars>
      </dgm:prSet>
      <dgm:spPr/>
      <dgm:t>
        <a:bodyPr/>
        <a:lstStyle/>
        <a:p>
          <a:endParaRPr lang="zh-TW" altLang="en-US"/>
        </a:p>
      </dgm:t>
    </dgm:pt>
    <dgm:pt modelId="{87F245F8-F7E8-4D18-A33D-7678313072C4}" type="pres">
      <dgm:prSet presAssocID="{3CE3F2D6-6F41-4AE6-ABBC-2DBD566A9D28}" presName="rect2" presStyleLbl="fgImgPlace1" presStyleIdx="5" presStyleCnt="6"/>
      <dgm:spPr>
        <a:blipFill rotWithShape="1">
          <a:blip xmlns:r="http://schemas.openxmlformats.org/officeDocument/2006/relationships" r:embed="rId6"/>
          <a:stretch>
            <a:fillRect/>
          </a:stretch>
        </a:blipFill>
      </dgm:spPr>
    </dgm:pt>
  </dgm:ptLst>
  <dgm:cxnLst>
    <dgm:cxn modelId="{FFA56D5E-61E5-4527-853E-C58A7E820FED}" type="presOf" srcId="{32AD32DC-0A69-4CC7-A61B-945F03D77DD9}" destId="{CD464BF5-8A65-4A0A-89FD-60EF58501589}" srcOrd="0" destOrd="0" presId="urn:microsoft.com/office/officeart/2008/layout/PictureStrips"/>
    <dgm:cxn modelId="{4F5A071E-BAAF-499A-AEBF-467EDEDFDCA9}" srcId="{32AD32DC-0A69-4CC7-A61B-945F03D77DD9}" destId="{7B7703A5-3162-420D-9FB8-512DDCFF7670}" srcOrd="3" destOrd="0" parTransId="{76D5E46B-238C-4EF7-AB98-2FA32BEE8C06}" sibTransId="{D3A9EB25-9859-4061-AA2F-ABC1346A6484}"/>
    <dgm:cxn modelId="{AA199CA0-18F2-4D25-82E2-31C6E699492E}" type="presOf" srcId="{A3D3448D-88EC-450F-9840-E645AC94BB95}" destId="{40FED1FB-ABF9-44B9-82B7-099B81FCA4F6}" srcOrd="0" destOrd="0" presId="urn:microsoft.com/office/officeart/2008/layout/PictureStrips"/>
    <dgm:cxn modelId="{46AA6334-A22C-4351-AF29-31C0B4D98D77}" srcId="{32AD32DC-0A69-4CC7-A61B-945F03D77DD9}" destId="{6AB6D276-0455-4D03-B3A8-CC3C37C18275}" srcOrd="4" destOrd="0" parTransId="{CDE43BB7-04F3-411E-8A53-543115F57725}" sibTransId="{00F29FAD-9257-4BDA-9060-BBFC6C870846}"/>
    <dgm:cxn modelId="{D91AFD33-B55E-4189-8FC0-3F32A4FB3DA1}" srcId="{32AD32DC-0A69-4CC7-A61B-945F03D77DD9}" destId="{3CE3F2D6-6F41-4AE6-ABBC-2DBD566A9D28}" srcOrd="5" destOrd="0" parTransId="{A18EE7C6-51BF-4A03-B72E-5E00400E83D7}" sibTransId="{9B834C1D-FB18-4EE9-B721-5BF246009BAB}"/>
    <dgm:cxn modelId="{D7E1ECC2-0C47-49E7-B0D3-108470A1C74D}" srcId="{32AD32DC-0A69-4CC7-A61B-945F03D77DD9}" destId="{A3D3448D-88EC-450F-9840-E645AC94BB95}" srcOrd="0" destOrd="0" parTransId="{FD6ADA87-768C-45F5-B63A-1DAF1FFDC753}" sibTransId="{20217FD9-A486-4210-8A9C-92BF6AE30043}"/>
    <dgm:cxn modelId="{B1CBAB16-3BCF-4BA1-9E34-99C1FE0DA61C}" srcId="{32AD32DC-0A69-4CC7-A61B-945F03D77DD9}" destId="{B2A0C212-1B12-4DFC-A7C4-09A795C42E39}" srcOrd="2" destOrd="0" parTransId="{ADCCB2F9-EDD2-4C82-9DCD-6585E3EB6638}" sibTransId="{726BE08C-7D48-445D-91B0-DF45BA56A37B}"/>
    <dgm:cxn modelId="{1EC94114-410D-422C-8525-026F37548D82}" type="presOf" srcId="{B2A0C212-1B12-4DFC-A7C4-09A795C42E39}" destId="{C9968D2A-0FA5-48E8-AB3E-B9D7E4175C9E}" srcOrd="0" destOrd="0" presId="urn:microsoft.com/office/officeart/2008/layout/PictureStrips"/>
    <dgm:cxn modelId="{074AA7FD-ECC3-42E6-A076-597149F2E1B4}" srcId="{32AD32DC-0A69-4CC7-A61B-945F03D77DD9}" destId="{3274E706-1860-4B36-81BC-4F9B28CFA3E9}" srcOrd="1" destOrd="0" parTransId="{F7FD2738-FFC6-4F00-8833-4178CBA5D71F}" sibTransId="{7A1C8A37-0465-40B2-A786-E929C4CB4AF6}"/>
    <dgm:cxn modelId="{9085575E-FA3E-4E7E-B7FE-CC758263F231}" type="presOf" srcId="{3274E706-1860-4B36-81BC-4F9B28CFA3E9}" destId="{3BC9F1C3-F67C-4BA6-8394-D252DC3B3257}" srcOrd="0" destOrd="0" presId="urn:microsoft.com/office/officeart/2008/layout/PictureStrips"/>
    <dgm:cxn modelId="{C941F643-278F-4E25-8313-1A6B5A14FCA0}" type="presOf" srcId="{3CE3F2D6-6F41-4AE6-ABBC-2DBD566A9D28}" destId="{7D541A75-CA86-4A84-B340-B0B585C3C4FB}" srcOrd="0" destOrd="0" presId="urn:microsoft.com/office/officeart/2008/layout/PictureStrips"/>
    <dgm:cxn modelId="{09D9FF8A-0F7D-474E-9D61-E5C68EC27E70}" type="presOf" srcId="{7B7703A5-3162-420D-9FB8-512DDCFF7670}" destId="{5C6F85A9-4C62-4C93-8011-78DCE8D20F27}" srcOrd="0" destOrd="0" presId="urn:microsoft.com/office/officeart/2008/layout/PictureStrips"/>
    <dgm:cxn modelId="{66C862A7-3EF2-46E3-9E76-668B3CA09C74}" type="presOf" srcId="{6AB6D276-0455-4D03-B3A8-CC3C37C18275}" destId="{3D98F758-B2A6-49BE-A6D6-103333E38E4F}" srcOrd="0" destOrd="0" presId="urn:microsoft.com/office/officeart/2008/layout/PictureStrips"/>
    <dgm:cxn modelId="{BD47553A-D5D2-4020-8434-097020144E35}" type="presParOf" srcId="{CD464BF5-8A65-4A0A-89FD-60EF58501589}" destId="{7413247A-089B-45AF-9D37-1D5D13223617}" srcOrd="0" destOrd="0" presId="urn:microsoft.com/office/officeart/2008/layout/PictureStrips"/>
    <dgm:cxn modelId="{3FAA8302-3741-4C16-97C0-D5D7F3C5EAFC}" type="presParOf" srcId="{7413247A-089B-45AF-9D37-1D5D13223617}" destId="{40FED1FB-ABF9-44B9-82B7-099B81FCA4F6}" srcOrd="0" destOrd="0" presId="urn:microsoft.com/office/officeart/2008/layout/PictureStrips"/>
    <dgm:cxn modelId="{C5EE7C2F-3A27-4521-AD73-720C5FB07B2D}" type="presParOf" srcId="{7413247A-089B-45AF-9D37-1D5D13223617}" destId="{50EDA7BA-A2B6-42F2-884D-41EFFB7E1ABC}" srcOrd="1" destOrd="0" presId="urn:microsoft.com/office/officeart/2008/layout/PictureStrips"/>
    <dgm:cxn modelId="{4E8351A0-C5DE-468C-AF4B-56C00E05C598}" type="presParOf" srcId="{CD464BF5-8A65-4A0A-89FD-60EF58501589}" destId="{3F7B6F1A-526D-48A5-BEC4-83AADC6678D2}" srcOrd="1" destOrd="0" presId="urn:microsoft.com/office/officeart/2008/layout/PictureStrips"/>
    <dgm:cxn modelId="{F6AF203F-837A-45CC-AE6F-89CFE0A5BFF1}" type="presParOf" srcId="{CD464BF5-8A65-4A0A-89FD-60EF58501589}" destId="{34BAC942-347E-494B-9289-1FE1CBB8C08B}" srcOrd="2" destOrd="0" presId="urn:microsoft.com/office/officeart/2008/layout/PictureStrips"/>
    <dgm:cxn modelId="{CA109662-6689-4ECD-8BF3-8B819AA0BBE1}" type="presParOf" srcId="{34BAC942-347E-494B-9289-1FE1CBB8C08B}" destId="{3BC9F1C3-F67C-4BA6-8394-D252DC3B3257}" srcOrd="0" destOrd="0" presId="urn:microsoft.com/office/officeart/2008/layout/PictureStrips"/>
    <dgm:cxn modelId="{327BE2ED-0AE3-44D6-AB35-500B92B42C54}" type="presParOf" srcId="{34BAC942-347E-494B-9289-1FE1CBB8C08B}" destId="{20AD0ACF-BDC1-4B54-88B1-79D42E91FC56}" srcOrd="1" destOrd="0" presId="urn:microsoft.com/office/officeart/2008/layout/PictureStrips"/>
    <dgm:cxn modelId="{C5D4BCF3-0A40-4A4A-AB1C-525A9534274D}" type="presParOf" srcId="{CD464BF5-8A65-4A0A-89FD-60EF58501589}" destId="{F2F0D6BA-0DE7-4C07-B0E7-383317604875}" srcOrd="3" destOrd="0" presId="urn:microsoft.com/office/officeart/2008/layout/PictureStrips"/>
    <dgm:cxn modelId="{156712FC-48A8-4C3A-A81F-B9915137BB38}" type="presParOf" srcId="{CD464BF5-8A65-4A0A-89FD-60EF58501589}" destId="{0087AC2B-EFD7-4DCC-8936-854EBD1F0953}" srcOrd="4" destOrd="0" presId="urn:microsoft.com/office/officeart/2008/layout/PictureStrips"/>
    <dgm:cxn modelId="{AAA5960C-E014-46B8-A89E-B525C54F7F07}" type="presParOf" srcId="{0087AC2B-EFD7-4DCC-8936-854EBD1F0953}" destId="{C9968D2A-0FA5-48E8-AB3E-B9D7E4175C9E}" srcOrd="0" destOrd="0" presId="urn:microsoft.com/office/officeart/2008/layout/PictureStrips"/>
    <dgm:cxn modelId="{C8CB222B-AE57-4B20-B071-74AD2C7A9EC0}" type="presParOf" srcId="{0087AC2B-EFD7-4DCC-8936-854EBD1F0953}" destId="{F71C7204-8CAB-493C-B974-CAF63A1C7668}" srcOrd="1" destOrd="0" presId="urn:microsoft.com/office/officeart/2008/layout/PictureStrips"/>
    <dgm:cxn modelId="{72D6D15E-4552-4330-AA5C-7AFB88CFE95A}" type="presParOf" srcId="{CD464BF5-8A65-4A0A-89FD-60EF58501589}" destId="{D5606864-5052-4B56-8090-DBB19336C93F}" srcOrd="5" destOrd="0" presId="urn:microsoft.com/office/officeart/2008/layout/PictureStrips"/>
    <dgm:cxn modelId="{D42129F6-0755-4DBE-BFA7-9393F7941D92}" type="presParOf" srcId="{CD464BF5-8A65-4A0A-89FD-60EF58501589}" destId="{C9524A4A-6A8E-4A0A-BEB2-87440E25F37B}" srcOrd="6" destOrd="0" presId="urn:microsoft.com/office/officeart/2008/layout/PictureStrips"/>
    <dgm:cxn modelId="{0C4E8809-96C6-46A1-B421-72706353C76D}" type="presParOf" srcId="{C9524A4A-6A8E-4A0A-BEB2-87440E25F37B}" destId="{5C6F85A9-4C62-4C93-8011-78DCE8D20F27}" srcOrd="0" destOrd="0" presId="urn:microsoft.com/office/officeart/2008/layout/PictureStrips"/>
    <dgm:cxn modelId="{03A256A1-4CFA-48FA-882E-39EA36FFD1A6}" type="presParOf" srcId="{C9524A4A-6A8E-4A0A-BEB2-87440E25F37B}" destId="{82F4C027-5033-4C8C-9B4C-8898A70A7CF5}" srcOrd="1" destOrd="0" presId="urn:microsoft.com/office/officeart/2008/layout/PictureStrips"/>
    <dgm:cxn modelId="{23B11BA8-709C-4212-92CC-3A800C9F630E}" type="presParOf" srcId="{CD464BF5-8A65-4A0A-89FD-60EF58501589}" destId="{68514411-FB54-4CE0-BA8B-F2C58F880B98}" srcOrd="7" destOrd="0" presId="urn:microsoft.com/office/officeart/2008/layout/PictureStrips"/>
    <dgm:cxn modelId="{6B6E76F7-99DC-489B-84D9-C6559A98C12C}" type="presParOf" srcId="{CD464BF5-8A65-4A0A-89FD-60EF58501589}" destId="{B59D9AB8-AD39-4011-8574-574624D4571C}" srcOrd="8" destOrd="0" presId="urn:microsoft.com/office/officeart/2008/layout/PictureStrips"/>
    <dgm:cxn modelId="{2D94E173-9574-4C4E-8901-EA2019581064}" type="presParOf" srcId="{B59D9AB8-AD39-4011-8574-574624D4571C}" destId="{3D98F758-B2A6-49BE-A6D6-103333E38E4F}" srcOrd="0" destOrd="0" presId="urn:microsoft.com/office/officeart/2008/layout/PictureStrips"/>
    <dgm:cxn modelId="{7E824FD8-1DB6-4CC4-98FD-175310960DC1}" type="presParOf" srcId="{B59D9AB8-AD39-4011-8574-574624D4571C}" destId="{FA5B2BD0-96F6-45EC-8642-C62C15102289}" srcOrd="1" destOrd="0" presId="urn:microsoft.com/office/officeart/2008/layout/PictureStrips"/>
    <dgm:cxn modelId="{6684E129-621A-47D1-B32A-4A172AD7DE88}" type="presParOf" srcId="{CD464BF5-8A65-4A0A-89FD-60EF58501589}" destId="{AC2DB0B2-26F2-4816-A17D-E573A06073D9}" srcOrd="9" destOrd="0" presId="urn:microsoft.com/office/officeart/2008/layout/PictureStrips"/>
    <dgm:cxn modelId="{51AEA818-F037-4EE6-A757-EE44688916D3}" type="presParOf" srcId="{CD464BF5-8A65-4A0A-89FD-60EF58501589}" destId="{29B920FB-A8DC-42B2-9A5B-C055A5D844D4}" srcOrd="10" destOrd="0" presId="urn:microsoft.com/office/officeart/2008/layout/PictureStrips"/>
    <dgm:cxn modelId="{151B382F-F09C-4468-8210-0A2B73568D14}" type="presParOf" srcId="{29B920FB-A8DC-42B2-9A5B-C055A5D844D4}" destId="{7D541A75-CA86-4A84-B340-B0B585C3C4FB}" srcOrd="0" destOrd="0" presId="urn:microsoft.com/office/officeart/2008/layout/PictureStrips"/>
    <dgm:cxn modelId="{E192FD2B-3424-471B-A9E5-FA5B6AF8CAC6}" type="presParOf" srcId="{29B920FB-A8DC-42B2-9A5B-C055A5D844D4}" destId="{87F245F8-F7E8-4D18-A33D-7678313072C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13AFD9-4F20-4094-9593-C29247FCA56B}"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zh-TW" altLang="en-US"/>
        </a:p>
      </dgm:t>
    </dgm:pt>
    <dgm:pt modelId="{8ED87E19-F965-406C-9F9D-0613141A1D76}">
      <dgm:prSet custT="1"/>
      <dgm:spPr/>
      <dgm:t>
        <a:bodyPr/>
        <a:lstStyle/>
        <a:p>
          <a:endParaRPr lang="zh-TW" altLang="en-US" sz="1800" dirty="0"/>
        </a:p>
      </dgm:t>
    </dgm:pt>
    <dgm:pt modelId="{226986BC-8484-4344-B50D-FC01C4BAE3E9}" type="sibTrans" cxnId="{9CFB1CBD-FA06-41A3-82D7-E600CF4712CC}">
      <dgm:prSet/>
      <dgm:spPr/>
      <dgm:t>
        <a:bodyPr/>
        <a:lstStyle/>
        <a:p>
          <a:endParaRPr lang="zh-TW" altLang="en-US"/>
        </a:p>
      </dgm:t>
    </dgm:pt>
    <dgm:pt modelId="{25DE31D4-12FB-4C01-B906-C4570908F21C}" type="parTrans" cxnId="{9CFB1CBD-FA06-41A3-82D7-E600CF4712CC}">
      <dgm:prSet/>
      <dgm:spPr/>
      <dgm:t>
        <a:bodyPr/>
        <a:lstStyle/>
        <a:p>
          <a:endParaRPr lang="zh-TW" altLang="en-US"/>
        </a:p>
      </dgm:t>
    </dgm:pt>
    <dgm:pt modelId="{7F9E8ED7-5DF8-4CA8-A8C0-4DE0B381B58C}" type="pres">
      <dgm:prSet presAssocID="{C313AFD9-4F20-4094-9593-C29247FCA56B}" presName="Name0" presStyleCnt="0">
        <dgm:presLayoutVars>
          <dgm:dir/>
          <dgm:resizeHandles val="exact"/>
        </dgm:presLayoutVars>
      </dgm:prSet>
      <dgm:spPr/>
      <dgm:t>
        <a:bodyPr/>
        <a:lstStyle/>
        <a:p>
          <a:endParaRPr lang="zh-TW" altLang="en-US"/>
        </a:p>
      </dgm:t>
    </dgm:pt>
    <dgm:pt modelId="{7C27B2D1-853A-42A2-B267-E55FD3E5E46F}" type="pres">
      <dgm:prSet presAssocID="{C313AFD9-4F20-4094-9593-C29247FCA56B}" presName="arrow" presStyleLbl="bgShp" presStyleIdx="0" presStyleCnt="1" custLinFactNeighborX="126" custLinFactNeighborY="1879"/>
      <dgm:spPr/>
    </dgm:pt>
    <dgm:pt modelId="{3984C248-BFCF-4D37-B9B5-09AFF9256222}" type="pres">
      <dgm:prSet presAssocID="{C313AFD9-4F20-4094-9593-C29247FCA56B}" presName="points" presStyleCnt="0"/>
      <dgm:spPr/>
    </dgm:pt>
    <dgm:pt modelId="{2F271264-5B06-4BE2-934F-5992BA7D4215}" type="pres">
      <dgm:prSet presAssocID="{8ED87E19-F965-406C-9F9D-0613141A1D76}" presName="compositeA" presStyleCnt="0"/>
      <dgm:spPr/>
    </dgm:pt>
    <dgm:pt modelId="{43F9911C-C5DB-43F0-B83C-40A0F60ECBDE}" type="pres">
      <dgm:prSet presAssocID="{8ED87E19-F965-406C-9F9D-0613141A1D76}" presName="textA" presStyleLbl="revTx" presStyleIdx="0" presStyleCnt="1" custScaleX="364755" custScaleY="124607" custLinFactNeighborX="-54727" custLinFactNeighborY="-23601">
        <dgm:presLayoutVars>
          <dgm:bulletEnabled val="1"/>
        </dgm:presLayoutVars>
      </dgm:prSet>
      <dgm:spPr/>
      <dgm:t>
        <a:bodyPr/>
        <a:lstStyle/>
        <a:p>
          <a:endParaRPr lang="zh-TW" altLang="en-US"/>
        </a:p>
      </dgm:t>
    </dgm:pt>
    <dgm:pt modelId="{A7F8586A-251C-44F2-98D3-3442AC687152}" type="pres">
      <dgm:prSet presAssocID="{8ED87E19-F965-406C-9F9D-0613141A1D76}" presName="circleA" presStyleLbl="node1" presStyleIdx="0" presStyleCnt="1" custFlipVert="1" custFlipHor="1" custScaleX="34381" custScaleY="31240" custLinFactX="200000" custLinFactNeighborX="297624" custLinFactNeighborY="7635"/>
      <dgm:spPr/>
      <dgm:t>
        <a:bodyPr/>
        <a:lstStyle/>
        <a:p>
          <a:endParaRPr lang="zh-TW" altLang="en-US"/>
        </a:p>
      </dgm:t>
    </dgm:pt>
    <dgm:pt modelId="{8D634C40-024A-4281-8F61-B2670839F1A5}" type="pres">
      <dgm:prSet presAssocID="{8ED87E19-F965-406C-9F9D-0613141A1D76}" presName="spaceA" presStyleCnt="0"/>
      <dgm:spPr/>
    </dgm:pt>
  </dgm:ptLst>
  <dgm:cxnLst>
    <dgm:cxn modelId="{9CFB1CBD-FA06-41A3-82D7-E600CF4712CC}" srcId="{C313AFD9-4F20-4094-9593-C29247FCA56B}" destId="{8ED87E19-F965-406C-9F9D-0613141A1D76}" srcOrd="0" destOrd="0" parTransId="{25DE31D4-12FB-4C01-B906-C4570908F21C}" sibTransId="{226986BC-8484-4344-B50D-FC01C4BAE3E9}"/>
    <dgm:cxn modelId="{BFD53C20-BEDC-4690-88E1-2C635C7C8366}" type="presOf" srcId="{8ED87E19-F965-406C-9F9D-0613141A1D76}" destId="{43F9911C-C5DB-43F0-B83C-40A0F60ECBDE}" srcOrd="0" destOrd="0" presId="urn:microsoft.com/office/officeart/2005/8/layout/hProcess11"/>
    <dgm:cxn modelId="{158F665B-8E01-4E8D-A2DD-35631A4F3774}" type="presOf" srcId="{C313AFD9-4F20-4094-9593-C29247FCA56B}" destId="{7F9E8ED7-5DF8-4CA8-A8C0-4DE0B381B58C}" srcOrd="0" destOrd="0" presId="urn:microsoft.com/office/officeart/2005/8/layout/hProcess11"/>
    <dgm:cxn modelId="{344DF47E-7ABD-4FF6-99F8-6B7F9C3DE754}" type="presParOf" srcId="{7F9E8ED7-5DF8-4CA8-A8C0-4DE0B381B58C}" destId="{7C27B2D1-853A-42A2-B267-E55FD3E5E46F}" srcOrd="0" destOrd="0" presId="urn:microsoft.com/office/officeart/2005/8/layout/hProcess11"/>
    <dgm:cxn modelId="{F9F9FD70-9D22-41AB-93F2-43B9BCDC5343}" type="presParOf" srcId="{7F9E8ED7-5DF8-4CA8-A8C0-4DE0B381B58C}" destId="{3984C248-BFCF-4D37-B9B5-09AFF9256222}" srcOrd="1" destOrd="0" presId="urn:microsoft.com/office/officeart/2005/8/layout/hProcess11"/>
    <dgm:cxn modelId="{936E9BF1-7ED7-45F1-85F4-3E3CA3AFA96A}" type="presParOf" srcId="{3984C248-BFCF-4D37-B9B5-09AFF9256222}" destId="{2F271264-5B06-4BE2-934F-5992BA7D4215}" srcOrd="0" destOrd="0" presId="urn:microsoft.com/office/officeart/2005/8/layout/hProcess11"/>
    <dgm:cxn modelId="{76E87B4A-8C44-4BAB-80F7-75ABD1CB988F}" type="presParOf" srcId="{2F271264-5B06-4BE2-934F-5992BA7D4215}" destId="{43F9911C-C5DB-43F0-B83C-40A0F60ECBDE}" srcOrd="0" destOrd="0" presId="urn:microsoft.com/office/officeart/2005/8/layout/hProcess11"/>
    <dgm:cxn modelId="{D733B351-4E79-4724-8C1D-78662E7AA2BD}" type="presParOf" srcId="{2F271264-5B06-4BE2-934F-5992BA7D4215}" destId="{A7F8586A-251C-44F2-98D3-3442AC687152}" srcOrd="1" destOrd="0" presId="urn:microsoft.com/office/officeart/2005/8/layout/hProcess11"/>
    <dgm:cxn modelId="{39BE0535-E564-48D8-93E0-3C598B2AC653}" type="presParOf" srcId="{2F271264-5B06-4BE2-934F-5992BA7D4215}" destId="{8D634C40-024A-4281-8F61-B2670839F1A5}"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BB0811-21FA-4AD7-A13E-83A57285566F}"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zh-TW" altLang="en-US"/>
        </a:p>
      </dgm:t>
    </dgm:pt>
    <dgm:pt modelId="{1CD3E68C-8691-4ED1-ABAD-41867C7C446D}">
      <dgm:prSet/>
      <dgm:spPr/>
      <dgm:t>
        <a:bodyPr/>
        <a:lstStyle/>
        <a:p>
          <a:endParaRPr lang="zh-TW" altLang="en-US"/>
        </a:p>
      </dgm:t>
    </dgm:pt>
    <dgm:pt modelId="{FE55845F-6D51-422F-8EDB-CEED03765DDA}" type="parTrans" cxnId="{D6DFECFB-9CEE-41DF-B6B0-28A8CE28C25A}">
      <dgm:prSet/>
      <dgm:spPr/>
      <dgm:t>
        <a:bodyPr/>
        <a:lstStyle/>
        <a:p>
          <a:endParaRPr lang="zh-TW" altLang="en-US"/>
        </a:p>
      </dgm:t>
    </dgm:pt>
    <dgm:pt modelId="{2185C3EE-2E76-4A9B-B771-10FFED3FCBCE}" type="sibTrans" cxnId="{D6DFECFB-9CEE-41DF-B6B0-28A8CE28C25A}">
      <dgm:prSet/>
      <dgm:spPr>
        <a:blipFill rotWithShape="1">
          <a:blip xmlns:r="http://schemas.openxmlformats.org/officeDocument/2006/relationships" r:embed="rId1"/>
          <a:stretch>
            <a:fillRect/>
          </a:stretch>
        </a:blipFill>
      </dgm:spPr>
      <dgm:t>
        <a:bodyPr/>
        <a:lstStyle/>
        <a:p>
          <a:endParaRPr lang="zh-TW" altLang="en-US"/>
        </a:p>
      </dgm:t>
    </dgm:pt>
    <dgm:pt modelId="{ADC07005-A349-426D-9361-FDDA7B165CAB}">
      <dgm:prSet phldrT="[文字]" custT="1"/>
      <dgm:spPr/>
      <dgm:t>
        <a:bodyPr/>
        <a:lstStyle/>
        <a:p>
          <a:r>
            <a:rPr lang="zh-TW" altLang="en-US" sz="2400" dirty="0" smtClean="0">
              <a:solidFill>
                <a:schemeClr val="tx1"/>
              </a:solidFill>
              <a:latin typeface="標楷體" panose="03000509000000000000" pitchFamily="65" charset="-120"/>
              <a:ea typeface="標楷體" panose="03000509000000000000" pitchFamily="65" charset="-120"/>
            </a:rPr>
            <a:t>專業塗氟</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3EBB232B-2D6E-4FE0-A47B-7AD797A6CED4}" type="parTrans" cxnId="{CEBD9C2C-9CE1-4AF3-AC50-668DFD153CAE}">
      <dgm:prSet/>
      <dgm:spPr/>
      <dgm:t>
        <a:bodyPr/>
        <a:lstStyle/>
        <a:p>
          <a:endParaRPr lang="zh-TW" altLang="en-US"/>
        </a:p>
      </dgm:t>
    </dgm:pt>
    <dgm:pt modelId="{403B852D-6081-415E-BE4D-918339A0C7BD}" type="sibTrans" cxnId="{CEBD9C2C-9CE1-4AF3-AC50-668DFD153CAE}">
      <dgm:prSet/>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zh-TW" altLang="en-US"/>
        </a:p>
      </dgm:t>
    </dgm:pt>
    <dgm:pt modelId="{FC00C176-7E00-4620-AB6E-07EF3622A7C3}">
      <dgm:prSet phldrT="[文字]" custT="1"/>
      <dgm:spPr/>
      <dgm:t>
        <a:bodyPr/>
        <a:lstStyle/>
        <a:p>
          <a:r>
            <a:rPr lang="zh-TW" altLang="en-US" sz="2400" dirty="0" smtClean="0">
              <a:solidFill>
                <a:schemeClr val="tx1"/>
              </a:solidFill>
              <a:latin typeface="標楷體" panose="03000509000000000000" pitchFamily="65" charset="-120"/>
              <a:ea typeface="標楷體" panose="03000509000000000000" pitchFamily="65" charset="-120"/>
            </a:rPr>
            <a:t>餐後潔牙</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A6B6384E-324F-40E7-96CF-8BDD4B588E93}" type="parTrans" cxnId="{83C6E3C2-1913-48A7-9CC2-86CF21A0203A}">
      <dgm:prSet/>
      <dgm:spPr/>
      <dgm:t>
        <a:bodyPr/>
        <a:lstStyle/>
        <a:p>
          <a:endParaRPr lang="zh-TW" altLang="en-US"/>
        </a:p>
      </dgm:t>
    </dgm:pt>
    <dgm:pt modelId="{48FE5BBE-B014-478D-A6C4-B797DB8E730E}" type="sibTrans" cxnId="{83C6E3C2-1913-48A7-9CC2-86CF21A0203A}">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zh-TW" altLang="en-US"/>
        </a:p>
      </dgm:t>
    </dgm:pt>
    <dgm:pt modelId="{AFA7C391-D433-443C-8A06-8FEE2BC3BD46}">
      <dgm:prSet phldrT="[文字]" custT="1"/>
      <dgm:spPr/>
      <dgm:t>
        <a:bodyPr/>
        <a:lstStyle/>
        <a:p>
          <a:pPr>
            <a:lnSpc>
              <a:spcPts val="1880"/>
            </a:lnSpc>
          </a:pPr>
          <a:r>
            <a:rPr lang="zh-TW" altLang="en-US" sz="2400" dirty="0" smtClean="0">
              <a:solidFill>
                <a:schemeClr val="tx1"/>
              </a:solidFill>
              <a:latin typeface="標楷體" panose="03000509000000000000" pitchFamily="65" charset="-120"/>
              <a:ea typeface="標楷體" panose="03000509000000000000" pitchFamily="65" charset="-120"/>
            </a:rPr>
            <a:t>含氟</a:t>
          </a:r>
          <a:endParaRPr lang="en-US" altLang="zh-TW" sz="2400" dirty="0" smtClean="0">
            <a:solidFill>
              <a:schemeClr val="tx1"/>
            </a:solidFill>
            <a:latin typeface="標楷體" panose="03000509000000000000" pitchFamily="65" charset="-120"/>
            <a:ea typeface="標楷體" panose="03000509000000000000" pitchFamily="65" charset="-120"/>
          </a:endParaRPr>
        </a:p>
        <a:p>
          <a:pPr>
            <a:lnSpc>
              <a:spcPts val="1880"/>
            </a:lnSpc>
          </a:pPr>
          <a:r>
            <a:rPr lang="zh-TW" altLang="en-US" sz="2400" dirty="0" smtClean="0">
              <a:solidFill>
                <a:schemeClr val="tx1"/>
              </a:solidFill>
              <a:latin typeface="標楷體" panose="03000509000000000000" pitchFamily="65" charset="-120"/>
              <a:ea typeface="標楷體" panose="03000509000000000000" pitchFamily="65" charset="-120"/>
            </a:rPr>
            <a:t>漱口水</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4CB2D9B4-665E-46F9-8572-A3F18DAFF191}" type="parTrans" cxnId="{501B28B0-99C9-478B-9D82-4AC881838C99}">
      <dgm:prSet/>
      <dgm:spPr/>
      <dgm:t>
        <a:bodyPr/>
        <a:lstStyle/>
        <a:p>
          <a:endParaRPr lang="zh-TW" altLang="en-US"/>
        </a:p>
      </dgm:t>
    </dgm:pt>
    <dgm:pt modelId="{F1AB1117-D5E7-40F3-BB28-61797BC76D27}" type="sibTrans" cxnId="{501B28B0-99C9-478B-9D82-4AC881838C99}">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zh-TW" altLang="en-US"/>
        </a:p>
      </dgm:t>
    </dgm:pt>
    <dgm:pt modelId="{5CC93973-0C29-42DC-A2D3-45312744E935}">
      <dgm:prSet custT="1"/>
      <dgm:spPr/>
      <dgm:t>
        <a:bodyPr/>
        <a:lstStyle/>
        <a:p>
          <a:pPr>
            <a:lnSpc>
              <a:spcPts val="1880"/>
            </a:lnSpc>
          </a:pPr>
          <a:r>
            <a:rPr lang="zh-TW" altLang="en-US" sz="2400" dirty="0" smtClean="0">
              <a:solidFill>
                <a:schemeClr val="tx1"/>
              </a:solidFill>
              <a:latin typeface="標楷體" panose="03000509000000000000" pitchFamily="65" charset="-120"/>
              <a:ea typeface="標楷體" panose="03000509000000000000" pitchFamily="65" charset="-120"/>
            </a:rPr>
            <a:t>窩溝</a:t>
          </a:r>
          <a:endParaRPr lang="en-US" altLang="zh-TW" sz="2400" dirty="0" smtClean="0">
            <a:solidFill>
              <a:schemeClr val="tx1"/>
            </a:solidFill>
            <a:latin typeface="標楷體" panose="03000509000000000000" pitchFamily="65" charset="-120"/>
            <a:ea typeface="標楷體" panose="03000509000000000000" pitchFamily="65" charset="-120"/>
          </a:endParaRPr>
        </a:p>
        <a:p>
          <a:pPr>
            <a:lnSpc>
              <a:spcPts val="1880"/>
            </a:lnSpc>
          </a:pPr>
          <a:r>
            <a:rPr lang="zh-TW" altLang="en-US" sz="2400" dirty="0" smtClean="0">
              <a:solidFill>
                <a:schemeClr val="tx1"/>
              </a:solidFill>
              <a:latin typeface="標楷體" panose="03000509000000000000" pitchFamily="65" charset="-120"/>
              <a:ea typeface="標楷體" panose="03000509000000000000" pitchFamily="65" charset="-120"/>
            </a:rPr>
            <a:t>封閉劑</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6B6CD806-2B3B-48CB-8306-0572622368B9}" type="parTrans" cxnId="{C12C1829-807D-4BD9-A26B-EB60153A6017}">
      <dgm:prSet/>
      <dgm:spPr/>
      <dgm:t>
        <a:bodyPr/>
        <a:lstStyle/>
        <a:p>
          <a:endParaRPr lang="zh-TW" altLang="en-US"/>
        </a:p>
      </dgm:t>
    </dgm:pt>
    <dgm:pt modelId="{118EDAD5-B9AB-48F2-ADBC-F1C788131E58}" type="sibTrans" cxnId="{C12C1829-807D-4BD9-A26B-EB60153A6017}">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zh-TW" altLang="en-US"/>
        </a:p>
      </dgm:t>
    </dgm:pt>
    <dgm:pt modelId="{3A394404-06FF-4304-BB81-074365426AAA}" type="pres">
      <dgm:prSet presAssocID="{87BB0811-21FA-4AD7-A13E-83A57285566F}" presName="Name0" presStyleCnt="0">
        <dgm:presLayoutVars>
          <dgm:chMax val="7"/>
          <dgm:chPref val="7"/>
          <dgm:dir/>
        </dgm:presLayoutVars>
      </dgm:prSet>
      <dgm:spPr/>
      <dgm:t>
        <a:bodyPr/>
        <a:lstStyle/>
        <a:p>
          <a:endParaRPr lang="zh-TW" altLang="en-US"/>
        </a:p>
      </dgm:t>
    </dgm:pt>
    <dgm:pt modelId="{4F6F696E-DD3B-4C22-878A-E60B581A5A52}" type="pres">
      <dgm:prSet presAssocID="{87BB0811-21FA-4AD7-A13E-83A57285566F}" presName="Name1" presStyleCnt="0"/>
      <dgm:spPr/>
    </dgm:pt>
    <dgm:pt modelId="{AE465775-1495-4011-92A9-2D0C8C5F1774}" type="pres">
      <dgm:prSet presAssocID="{2185C3EE-2E76-4A9B-B771-10FFED3FCBCE}" presName="picture_1" presStyleCnt="0"/>
      <dgm:spPr/>
    </dgm:pt>
    <dgm:pt modelId="{A4E593DE-15EC-4645-A6C7-8F69B4A46CB2}" type="pres">
      <dgm:prSet presAssocID="{2185C3EE-2E76-4A9B-B771-10FFED3FCBCE}" presName="pictureRepeatNode" presStyleLbl="alignImgPlace1" presStyleIdx="0" presStyleCnt="5"/>
      <dgm:spPr/>
      <dgm:t>
        <a:bodyPr/>
        <a:lstStyle/>
        <a:p>
          <a:endParaRPr lang="zh-TW" altLang="en-US"/>
        </a:p>
      </dgm:t>
    </dgm:pt>
    <dgm:pt modelId="{9840C3CE-623C-4DB7-9168-D6FDEDD9BFA6}" type="pres">
      <dgm:prSet presAssocID="{1CD3E68C-8691-4ED1-ABAD-41867C7C446D}" presName="text_1" presStyleLbl="node1" presStyleIdx="0" presStyleCnt="0">
        <dgm:presLayoutVars>
          <dgm:bulletEnabled val="1"/>
        </dgm:presLayoutVars>
      </dgm:prSet>
      <dgm:spPr/>
      <dgm:t>
        <a:bodyPr/>
        <a:lstStyle/>
        <a:p>
          <a:endParaRPr lang="zh-TW" altLang="en-US"/>
        </a:p>
      </dgm:t>
    </dgm:pt>
    <dgm:pt modelId="{A86AF976-10D8-45CA-8C85-97B4FC0DB6D3}" type="pres">
      <dgm:prSet presAssocID="{118EDAD5-B9AB-48F2-ADBC-F1C788131E58}" presName="picture_2" presStyleCnt="0"/>
      <dgm:spPr/>
    </dgm:pt>
    <dgm:pt modelId="{26B1FAFB-BF45-412B-8042-93C5A8ED6532}" type="pres">
      <dgm:prSet presAssocID="{118EDAD5-B9AB-48F2-ADBC-F1C788131E58}" presName="pictureRepeatNode" presStyleLbl="alignImgPlace1" presStyleIdx="1" presStyleCnt="5"/>
      <dgm:spPr/>
      <dgm:t>
        <a:bodyPr/>
        <a:lstStyle/>
        <a:p>
          <a:endParaRPr lang="zh-TW" altLang="en-US"/>
        </a:p>
      </dgm:t>
    </dgm:pt>
    <dgm:pt modelId="{E55AC92D-8D2A-45EE-947F-BACA8FCFA5D1}" type="pres">
      <dgm:prSet presAssocID="{5CC93973-0C29-42DC-A2D3-45312744E935}" presName="line_2" presStyleLbl="parChTrans1D1" presStyleIdx="0" presStyleCnt="4"/>
      <dgm:spPr/>
    </dgm:pt>
    <dgm:pt modelId="{ABB94F39-FCD3-4BF3-ACCC-7C7644F5D761}" type="pres">
      <dgm:prSet presAssocID="{5CC93973-0C29-42DC-A2D3-45312744E935}" presName="textparent_2" presStyleLbl="node1" presStyleIdx="0" presStyleCnt="0"/>
      <dgm:spPr/>
    </dgm:pt>
    <dgm:pt modelId="{5FA4ECF1-414F-471E-A89E-C33271BD9DB2}" type="pres">
      <dgm:prSet presAssocID="{5CC93973-0C29-42DC-A2D3-45312744E935}" presName="text_2" presStyleLbl="revTx" presStyleIdx="0" presStyleCnt="4" custScaleX="146683">
        <dgm:presLayoutVars>
          <dgm:bulletEnabled val="1"/>
        </dgm:presLayoutVars>
      </dgm:prSet>
      <dgm:spPr/>
      <dgm:t>
        <a:bodyPr/>
        <a:lstStyle/>
        <a:p>
          <a:endParaRPr lang="zh-TW" altLang="en-US"/>
        </a:p>
      </dgm:t>
    </dgm:pt>
    <dgm:pt modelId="{55311A27-5F8F-4A13-86A7-AEE5C3B841F9}" type="pres">
      <dgm:prSet presAssocID="{403B852D-6081-415E-BE4D-918339A0C7BD}" presName="picture_3" presStyleCnt="0"/>
      <dgm:spPr/>
    </dgm:pt>
    <dgm:pt modelId="{D2305725-7D31-4536-B525-A94A78F3F5FD}" type="pres">
      <dgm:prSet presAssocID="{403B852D-6081-415E-BE4D-918339A0C7BD}" presName="pictureRepeatNode" presStyleLbl="alignImgPlace1" presStyleIdx="2" presStyleCnt="5"/>
      <dgm:spPr/>
      <dgm:t>
        <a:bodyPr/>
        <a:lstStyle/>
        <a:p>
          <a:endParaRPr lang="zh-TW" altLang="en-US"/>
        </a:p>
      </dgm:t>
    </dgm:pt>
    <dgm:pt modelId="{00CD159C-AAFC-4F0A-8EE6-EDF7AB56E404}" type="pres">
      <dgm:prSet presAssocID="{ADC07005-A349-426D-9361-FDDA7B165CAB}" presName="line_3" presStyleLbl="parChTrans1D1" presStyleIdx="1" presStyleCnt="4"/>
      <dgm:spPr/>
    </dgm:pt>
    <dgm:pt modelId="{4ADF473D-5ADE-4238-B8DD-112631F8A104}" type="pres">
      <dgm:prSet presAssocID="{ADC07005-A349-426D-9361-FDDA7B165CAB}" presName="textparent_3" presStyleLbl="node1" presStyleIdx="0" presStyleCnt="0"/>
      <dgm:spPr/>
    </dgm:pt>
    <dgm:pt modelId="{91B894B2-ACD4-4D9C-A611-86F0D04E980E}" type="pres">
      <dgm:prSet presAssocID="{ADC07005-A349-426D-9361-FDDA7B165CAB}" presName="text_3" presStyleLbl="revTx" presStyleIdx="1" presStyleCnt="4">
        <dgm:presLayoutVars>
          <dgm:bulletEnabled val="1"/>
        </dgm:presLayoutVars>
      </dgm:prSet>
      <dgm:spPr/>
      <dgm:t>
        <a:bodyPr/>
        <a:lstStyle/>
        <a:p>
          <a:endParaRPr lang="zh-TW" altLang="en-US"/>
        </a:p>
      </dgm:t>
    </dgm:pt>
    <dgm:pt modelId="{FB5C27F8-4DA5-4EB2-94E1-F430B5A3C8F5}" type="pres">
      <dgm:prSet presAssocID="{48FE5BBE-B014-478D-A6C4-B797DB8E730E}" presName="picture_4" presStyleCnt="0"/>
      <dgm:spPr/>
    </dgm:pt>
    <dgm:pt modelId="{99D408FB-B5A2-4B6B-9655-80860FDB6A98}" type="pres">
      <dgm:prSet presAssocID="{48FE5BBE-B014-478D-A6C4-B797DB8E730E}" presName="pictureRepeatNode" presStyleLbl="alignImgPlace1" presStyleIdx="3" presStyleCnt="5"/>
      <dgm:spPr/>
      <dgm:t>
        <a:bodyPr/>
        <a:lstStyle/>
        <a:p>
          <a:endParaRPr lang="zh-TW" altLang="en-US"/>
        </a:p>
      </dgm:t>
    </dgm:pt>
    <dgm:pt modelId="{FEDC7080-1CE2-41C3-AAF7-83DE8505E7EF}" type="pres">
      <dgm:prSet presAssocID="{FC00C176-7E00-4620-AB6E-07EF3622A7C3}" presName="line_4" presStyleLbl="parChTrans1D1" presStyleIdx="2" presStyleCnt="4"/>
      <dgm:spPr/>
    </dgm:pt>
    <dgm:pt modelId="{84D903F4-545D-407B-B256-2E52FDCB64E4}" type="pres">
      <dgm:prSet presAssocID="{FC00C176-7E00-4620-AB6E-07EF3622A7C3}" presName="textparent_4" presStyleLbl="node1" presStyleIdx="0" presStyleCnt="0"/>
      <dgm:spPr/>
    </dgm:pt>
    <dgm:pt modelId="{EF2436A2-3812-4DE5-A730-6D73BAD55B8B}" type="pres">
      <dgm:prSet presAssocID="{FC00C176-7E00-4620-AB6E-07EF3622A7C3}" presName="text_4" presStyleLbl="revTx" presStyleIdx="2" presStyleCnt="4">
        <dgm:presLayoutVars>
          <dgm:bulletEnabled val="1"/>
        </dgm:presLayoutVars>
      </dgm:prSet>
      <dgm:spPr/>
      <dgm:t>
        <a:bodyPr/>
        <a:lstStyle/>
        <a:p>
          <a:endParaRPr lang="zh-TW" altLang="en-US"/>
        </a:p>
      </dgm:t>
    </dgm:pt>
    <dgm:pt modelId="{D081B91B-DD1F-4E19-8528-26EE97E9585B}" type="pres">
      <dgm:prSet presAssocID="{F1AB1117-D5E7-40F3-BB28-61797BC76D27}" presName="picture_5" presStyleCnt="0"/>
      <dgm:spPr/>
    </dgm:pt>
    <dgm:pt modelId="{879EDCBF-46CB-44BB-A5FF-2F18D9E6F2E2}" type="pres">
      <dgm:prSet presAssocID="{F1AB1117-D5E7-40F3-BB28-61797BC76D27}" presName="pictureRepeatNode" presStyleLbl="alignImgPlace1" presStyleIdx="4" presStyleCnt="5"/>
      <dgm:spPr/>
      <dgm:t>
        <a:bodyPr/>
        <a:lstStyle/>
        <a:p>
          <a:endParaRPr lang="zh-TW" altLang="en-US"/>
        </a:p>
      </dgm:t>
    </dgm:pt>
    <dgm:pt modelId="{CAAE6676-A6D4-4885-AEDD-DDD5EF78D077}" type="pres">
      <dgm:prSet presAssocID="{AFA7C391-D433-443C-8A06-8FEE2BC3BD46}" presName="line_5" presStyleLbl="parChTrans1D1" presStyleIdx="3" presStyleCnt="4"/>
      <dgm:spPr/>
    </dgm:pt>
    <dgm:pt modelId="{C8B1F038-6FE7-4F6F-8E8D-F74435B93BAD}" type="pres">
      <dgm:prSet presAssocID="{AFA7C391-D433-443C-8A06-8FEE2BC3BD46}" presName="textparent_5" presStyleLbl="node1" presStyleIdx="0" presStyleCnt="0"/>
      <dgm:spPr/>
    </dgm:pt>
    <dgm:pt modelId="{CC78EB62-6B32-4DBA-8A77-76F3C54AA055}" type="pres">
      <dgm:prSet presAssocID="{AFA7C391-D433-443C-8A06-8FEE2BC3BD46}" presName="text_5" presStyleLbl="revTx" presStyleIdx="3" presStyleCnt="4" custScaleX="141686">
        <dgm:presLayoutVars>
          <dgm:bulletEnabled val="1"/>
        </dgm:presLayoutVars>
      </dgm:prSet>
      <dgm:spPr/>
      <dgm:t>
        <a:bodyPr/>
        <a:lstStyle/>
        <a:p>
          <a:endParaRPr lang="zh-TW" altLang="en-US"/>
        </a:p>
      </dgm:t>
    </dgm:pt>
  </dgm:ptLst>
  <dgm:cxnLst>
    <dgm:cxn modelId="{D6DFECFB-9CEE-41DF-B6B0-28A8CE28C25A}" srcId="{87BB0811-21FA-4AD7-A13E-83A57285566F}" destId="{1CD3E68C-8691-4ED1-ABAD-41867C7C446D}" srcOrd="0" destOrd="0" parTransId="{FE55845F-6D51-422F-8EDB-CEED03765DDA}" sibTransId="{2185C3EE-2E76-4A9B-B771-10FFED3FCBCE}"/>
    <dgm:cxn modelId="{501B28B0-99C9-478B-9D82-4AC881838C99}" srcId="{87BB0811-21FA-4AD7-A13E-83A57285566F}" destId="{AFA7C391-D433-443C-8A06-8FEE2BC3BD46}" srcOrd="4" destOrd="0" parTransId="{4CB2D9B4-665E-46F9-8572-A3F18DAFF191}" sibTransId="{F1AB1117-D5E7-40F3-BB28-61797BC76D27}"/>
    <dgm:cxn modelId="{483E3ECD-0191-4E4C-9B54-EE6648C5E0F9}" type="presOf" srcId="{F1AB1117-D5E7-40F3-BB28-61797BC76D27}" destId="{879EDCBF-46CB-44BB-A5FF-2F18D9E6F2E2}" srcOrd="0" destOrd="0" presId="urn:microsoft.com/office/officeart/2008/layout/CircularPictureCallout"/>
    <dgm:cxn modelId="{C24CCA7F-F817-44EE-A702-C2083E6613FE}" type="presOf" srcId="{2185C3EE-2E76-4A9B-B771-10FFED3FCBCE}" destId="{A4E593DE-15EC-4645-A6C7-8F69B4A46CB2}" srcOrd="0" destOrd="0" presId="urn:microsoft.com/office/officeart/2008/layout/CircularPictureCallout"/>
    <dgm:cxn modelId="{798D1739-B7E5-4553-8FDE-DA8867B5F0A4}" type="presOf" srcId="{87BB0811-21FA-4AD7-A13E-83A57285566F}" destId="{3A394404-06FF-4304-BB81-074365426AAA}" srcOrd="0" destOrd="0" presId="urn:microsoft.com/office/officeart/2008/layout/CircularPictureCallout"/>
    <dgm:cxn modelId="{C12C1829-807D-4BD9-A26B-EB60153A6017}" srcId="{87BB0811-21FA-4AD7-A13E-83A57285566F}" destId="{5CC93973-0C29-42DC-A2D3-45312744E935}" srcOrd="1" destOrd="0" parTransId="{6B6CD806-2B3B-48CB-8306-0572622368B9}" sibTransId="{118EDAD5-B9AB-48F2-ADBC-F1C788131E58}"/>
    <dgm:cxn modelId="{CEBD9C2C-9CE1-4AF3-AC50-668DFD153CAE}" srcId="{87BB0811-21FA-4AD7-A13E-83A57285566F}" destId="{ADC07005-A349-426D-9361-FDDA7B165CAB}" srcOrd="2" destOrd="0" parTransId="{3EBB232B-2D6E-4FE0-A47B-7AD797A6CED4}" sibTransId="{403B852D-6081-415E-BE4D-918339A0C7BD}"/>
    <dgm:cxn modelId="{069C6E00-E7FD-41A3-9323-37BD012120E5}" type="presOf" srcId="{ADC07005-A349-426D-9361-FDDA7B165CAB}" destId="{91B894B2-ACD4-4D9C-A611-86F0D04E980E}" srcOrd="0" destOrd="0" presId="urn:microsoft.com/office/officeart/2008/layout/CircularPictureCallout"/>
    <dgm:cxn modelId="{FCC1282C-A242-4D18-9426-6A6EDD2717C3}" type="presOf" srcId="{1CD3E68C-8691-4ED1-ABAD-41867C7C446D}" destId="{9840C3CE-623C-4DB7-9168-D6FDEDD9BFA6}" srcOrd="0" destOrd="0" presId="urn:microsoft.com/office/officeart/2008/layout/CircularPictureCallout"/>
    <dgm:cxn modelId="{C1CD5AB2-02EE-40DF-B80F-2497CF3896D6}" type="presOf" srcId="{403B852D-6081-415E-BE4D-918339A0C7BD}" destId="{D2305725-7D31-4536-B525-A94A78F3F5FD}" srcOrd="0" destOrd="0" presId="urn:microsoft.com/office/officeart/2008/layout/CircularPictureCallout"/>
    <dgm:cxn modelId="{038FFBAD-D2F7-4C47-A8F0-6BE3B4612FA5}" type="presOf" srcId="{48FE5BBE-B014-478D-A6C4-B797DB8E730E}" destId="{99D408FB-B5A2-4B6B-9655-80860FDB6A98}" srcOrd="0" destOrd="0" presId="urn:microsoft.com/office/officeart/2008/layout/CircularPictureCallout"/>
    <dgm:cxn modelId="{975F7D57-586F-47D8-BE47-7BF49C8A0706}" type="presOf" srcId="{FC00C176-7E00-4620-AB6E-07EF3622A7C3}" destId="{EF2436A2-3812-4DE5-A730-6D73BAD55B8B}" srcOrd="0" destOrd="0" presId="urn:microsoft.com/office/officeart/2008/layout/CircularPictureCallout"/>
    <dgm:cxn modelId="{4067C540-2289-480A-A3EB-9B31816C1ECF}" type="presOf" srcId="{5CC93973-0C29-42DC-A2D3-45312744E935}" destId="{5FA4ECF1-414F-471E-A89E-C33271BD9DB2}" srcOrd="0" destOrd="0" presId="urn:microsoft.com/office/officeart/2008/layout/CircularPictureCallout"/>
    <dgm:cxn modelId="{D2842137-EC02-496D-B3DF-0BFC7581FCA4}" type="presOf" srcId="{AFA7C391-D433-443C-8A06-8FEE2BC3BD46}" destId="{CC78EB62-6B32-4DBA-8A77-76F3C54AA055}" srcOrd="0" destOrd="0" presId="urn:microsoft.com/office/officeart/2008/layout/CircularPictureCallout"/>
    <dgm:cxn modelId="{83C6E3C2-1913-48A7-9CC2-86CF21A0203A}" srcId="{87BB0811-21FA-4AD7-A13E-83A57285566F}" destId="{FC00C176-7E00-4620-AB6E-07EF3622A7C3}" srcOrd="3" destOrd="0" parTransId="{A6B6384E-324F-40E7-96CF-8BDD4B588E93}" sibTransId="{48FE5BBE-B014-478D-A6C4-B797DB8E730E}"/>
    <dgm:cxn modelId="{7B748AAF-F560-438A-848B-069CBD7E7D96}" type="presOf" srcId="{118EDAD5-B9AB-48F2-ADBC-F1C788131E58}" destId="{26B1FAFB-BF45-412B-8042-93C5A8ED6532}" srcOrd="0" destOrd="0" presId="urn:microsoft.com/office/officeart/2008/layout/CircularPictureCallout"/>
    <dgm:cxn modelId="{5773D4A6-55B9-45C8-A3A1-3FF4AC65247E}" type="presParOf" srcId="{3A394404-06FF-4304-BB81-074365426AAA}" destId="{4F6F696E-DD3B-4C22-878A-E60B581A5A52}" srcOrd="0" destOrd="0" presId="urn:microsoft.com/office/officeart/2008/layout/CircularPictureCallout"/>
    <dgm:cxn modelId="{55C2486F-F9CE-4EF6-8691-84395D38D66C}" type="presParOf" srcId="{4F6F696E-DD3B-4C22-878A-E60B581A5A52}" destId="{AE465775-1495-4011-92A9-2D0C8C5F1774}" srcOrd="0" destOrd="0" presId="urn:microsoft.com/office/officeart/2008/layout/CircularPictureCallout"/>
    <dgm:cxn modelId="{B1D8975B-B3BB-4C49-AE5B-90C17BEE62A2}" type="presParOf" srcId="{AE465775-1495-4011-92A9-2D0C8C5F1774}" destId="{A4E593DE-15EC-4645-A6C7-8F69B4A46CB2}" srcOrd="0" destOrd="0" presId="urn:microsoft.com/office/officeart/2008/layout/CircularPictureCallout"/>
    <dgm:cxn modelId="{A400B9DF-3708-4F09-AEAF-2A8B04959311}" type="presParOf" srcId="{4F6F696E-DD3B-4C22-878A-E60B581A5A52}" destId="{9840C3CE-623C-4DB7-9168-D6FDEDD9BFA6}" srcOrd="1" destOrd="0" presId="urn:microsoft.com/office/officeart/2008/layout/CircularPictureCallout"/>
    <dgm:cxn modelId="{1D077931-2AE1-46E4-91BB-05D6DEF773B7}" type="presParOf" srcId="{4F6F696E-DD3B-4C22-878A-E60B581A5A52}" destId="{A86AF976-10D8-45CA-8C85-97B4FC0DB6D3}" srcOrd="2" destOrd="0" presId="urn:microsoft.com/office/officeart/2008/layout/CircularPictureCallout"/>
    <dgm:cxn modelId="{2C744F3C-369D-47B0-ABE5-BD002C82236D}" type="presParOf" srcId="{A86AF976-10D8-45CA-8C85-97B4FC0DB6D3}" destId="{26B1FAFB-BF45-412B-8042-93C5A8ED6532}" srcOrd="0" destOrd="0" presId="urn:microsoft.com/office/officeart/2008/layout/CircularPictureCallout"/>
    <dgm:cxn modelId="{99959517-6869-42EA-A81F-F9CCB6EA719D}" type="presParOf" srcId="{4F6F696E-DD3B-4C22-878A-E60B581A5A52}" destId="{E55AC92D-8D2A-45EE-947F-BACA8FCFA5D1}" srcOrd="3" destOrd="0" presId="urn:microsoft.com/office/officeart/2008/layout/CircularPictureCallout"/>
    <dgm:cxn modelId="{17774428-0D17-4641-A09C-035812A003D2}" type="presParOf" srcId="{4F6F696E-DD3B-4C22-878A-E60B581A5A52}" destId="{ABB94F39-FCD3-4BF3-ACCC-7C7644F5D761}" srcOrd="4" destOrd="0" presId="urn:microsoft.com/office/officeart/2008/layout/CircularPictureCallout"/>
    <dgm:cxn modelId="{D11E1CBA-6E92-406B-9D2F-28AD71837E46}" type="presParOf" srcId="{ABB94F39-FCD3-4BF3-ACCC-7C7644F5D761}" destId="{5FA4ECF1-414F-471E-A89E-C33271BD9DB2}" srcOrd="0" destOrd="0" presId="urn:microsoft.com/office/officeart/2008/layout/CircularPictureCallout"/>
    <dgm:cxn modelId="{4852CB83-A1E2-4A6B-B988-6669E78B9145}" type="presParOf" srcId="{4F6F696E-DD3B-4C22-878A-E60B581A5A52}" destId="{55311A27-5F8F-4A13-86A7-AEE5C3B841F9}" srcOrd="5" destOrd="0" presId="urn:microsoft.com/office/officeart/2008/layout/CircularPictureCallout"/>
    <dgm:cxn modelId="{C067ACF1-D653-41A5-B5B7-04EC7F478A99}" type="presParOf" srcId="{55311A27-5F8F-4A13-86A7-AEE5C3B841F9}" destId="{D2305725-7D31-4536-B525-A94A78F3F5FD}" srcOrd="0" destOrd="0" presId="urn:microsoft.com/office/officeart/2008/layout/CircularPictureCallout"/>
    <dgm:cxn modelId="{BA8F04E5-D7EF-4834-A04A-3420DA825AD4}" type="presParOf" srcId="{4F6F696E-DD3B-4C22-878A-E60B581A5A52}" destId="{00CD159C-AAFC-4F0A-8EE6-EDF7AB56E404}" srcOrd="6" destOrd="0" presId="urn:microsoft.com/office/officeart/2008/layout/CircularPictureCallout"/>
    <dgm:cxn modelId="{5EC838FB-8195-460A-BEF9-8AE84B01C882}" type="presParOf" srcId="{4F6F696E-DD3B-4C22-878A-E60B581A5A52}" destId="{4ADF473D-5ADE-4238-B8DD-112631F8A104}" srcOrd="7" destOrd="0" presId="urn:microsoft.com/office/officeart/2008/layout/CircularPictureCallout"/>
    <dgm:cxn modelId="{924335C7-E703-4FAB-86F9-8F91C003EDB6}" type="presParOf" srcId="{4ADF473D-5ADE-4238-B8DD-112631F8A104}" destId="{91B894B2-ACD4-4D9C-A611-86F0D04E980E}" srcOrd="0" destOrd="0" presId="urn:microsoft.com/office/officeart/2008/layout/CircularPictureCallout"/>
    <dgm:cxn modelId="{A5DD8FA3-BFC5-4CD1-A1DE-8D821DEA19D4}" type="presParOf" srcId="{4F6F696E-DD3B-4C22-878A-E60B581A5A52}" destId="{FB5C27F8-4DA5-4EB2-94E1-F430B5A3C8F5}" srcOrd="8" destOrd="0" presId="urn:microsoft.com/office/officeart/2008/layout/CircularPictureCallout"/>
    <dgm:cxn modelId="{A88DDA52-30F8-4DCB-B898-03F3D2600692}" type="presParOf" srcId="{FB5C27F8-4DA5-4EB2-94E1-F430B5A3C8F5}" destId="{99D408FB-B5A2-4B6B-9655-80860FDB6A98}" srcOrd="0" destOrd="0" presId="urn:microsoft.com/office/officeart/2008/layout/CircularPictureCallout"/>
    <dgm:cxn modelId="{3213D4EE-7C6B-48E5-95ED-D543894A4A62}" type="presParOf" srcId="{4F6F696E-DD3B-4C22-878A-E60B581A5A52}" destId="{FEDC7080-1CE2-41C3-AAF7-83DE8505E7EF}" srcOrd="9" destOrd="0" presId="urn:microsoft.com/office/officeart/2008/layout/CircularPictureCallout"/>
    <dgm:cxn modelId="{1F8672C7-C2E6-422B-ACD3-0656EB4D5047}" type="presParOf" srcId="{4F6F696E-DD3B-4C22-878A-E60B581A5A52}" destId="{84D903F4-545D-407B-B256-2E52FDCB64E4}" srcOrd="10" destOrd="0" presId="urn:microsoft.com/office/officeart/2008/layout/CircularPictureCallout"/>
    <dgm:cxn modelId="{A8F7BF0F-B383-447A-849F-CDF1738CC036}" type="presParOf" srcId="{84D903F4-545D-407B-B256-2E52FDCB64E4}" destId="{EF2436A2-3812-4DE5-A730-6D73BAD55B8B}" srcOrd="0" destOrd="0" presId="urn:microsoft.com/office/officeart/2008/layout/CircularPictureCallout"/>
    <dgm:cxn modelId="{E63797E1-9FB3-44C9-9C4B-CEA2CC0D15BD}" type="presParOf" srcId="{4F6F696E-DD3B-4C22-878A-E60B581A5A52}" destId="{D081B91B-DD1F-4E19-8528-26EE97E9585B}" srcOrd="11" destOrd="0" presId="urn:microsoft.com/office/officeart/2008/layout/CircularPictureCallout"/>
    <dgm:cxn modelId="{A7398A5D-4893-43BF-A945-029A8FD9F6E9}" type="presParOf" srcId="{D081B91B-DD1F-4E19-8528-26EE97E9585B}" destId="{879EDCBF-46CB-44BB-A5FF-2F18D9E6F2E2}" srcOrd="0" destOrd="0" presId="urn:microsoft.com/office/officeart/2008/layout/CircularPictureCallout"/>
    <dgm:cxn modelId="{B1BDDDD0-0D43-442C-A1F8-EAB50A9C303D}" type="presParOf" srcId="{4F6F696E-DD3B-4C22-878A-E60B581A5A52}" destId="{CAAE6676-A6D4-4885-AEDD-DDD5EF78D077}" srcOrd="12" destOrd="0" presId="urn:microsoft.com/office/officeart/2008/layout/CircularPictureCallout"/>
    <dgm:cxn modelId="{4291CEBF-D71C-4FF7-B05A-5BA0A4EDFC26}" type="presParOf" srcId="{4F6F696E-DD3B-4C22-878A-E60B581A5A52}" destId="{C8B1F038-6FE7-4F6F-8E8D-F74435B93BAD}" srcOrd="13" destOrd="0" presId="urn:microsoft.com/office/officeart/2008/layout/CircularPictureCallout"/>
    <dgm:cxn modelId="{22BF2275-D7AE-4673-ACFD-684B8D54DFAC}" type="presParOf" srcId="{C8B1F038-6FE7-4F6F-8E8D-F74435B93BAD}" destId="{CC78EB62-6B32-4DBA-8A77-76F3C54AA05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CEB63-7F2F-47B0-B5A9-49426D98C644}">
      <dsp:nvSpPr>
        <dsp:cNvPr id="0" name=""/>
        <dsp:cNvSpPr/>
      </dsp:nvSpPr>
      <dsp:spPr>
        <a:xfrm rot="16200000">
          <a:off x="960040" y="-960040"/>
          <a:ext cx="2194718" cy="4114800"/>
        </a:xfrm>
        <a:prstGeom prst="round1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教育</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5400000">
        <a:off x="-1" y="1"/>
        <a:ext cx="4114800" cy="1646038"/>
      </dsp:txXfrm>
    </dsp:sp>
    <dsp:sp modelId="{63020378-8D58-4634-831E-1CD434535E42}">
      <dsp:nvSpPr>
        <dsp:cNvPr id="0" name=""/>
        <dsp:cNvSpPr/>
      </dsp:nvSpPr>
      <dsp:spPr>
        <a:xfrm>
          <a:off x="4114800" y="0"/>
          <a:ext cx="4114800" cy="2194718"/>
        </a:xfrm>
        <a:prstGeom prst="round1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健康行為</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a:off x="4114800" y="0"/>
        <a:ext cx="4114800" cy="1646038"/>
      </dsp:txXfrm>
    </dsp:sp>
    <dsp:sp modelId="{77F0C475-E927-4692-BB44-6EB1547D17FF}">
      <dsp:nvSpPr>
        <dsp:cNvPr id="0" name=""/>
        <dsp:cNvSpPr/>
      </dsp:nvSpPr>
      <dsp:spPr>
        <a:xfrm rot="10800000">
          <a:off x="0" y="2194718"/>
          <a:ext cx="4114800" cy="2194718"/>
        </a:xfrm>
        <a:prstGeom prst="round1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預防保健</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10800000">
        <a:off x="0" y="2743398"/>
        <a:ext cx="4114800" cy="1646038"/>
      </dsp:txXfrm>
    </dsp:sp>
    <dsp:sp modelId="{BDD71EF2-68A7-4407-9392-F654E5C7AAE5}">
      <dsp:nvSpPr>
        <dsp:cNvPr id="0" name=""/>
        <dsp:cNvSpPr/>
      </dsp:nvSpPr>
      <dsp:spPr>
        <a:xfrm rot="5400000">
          <a:off x="5074840" y="1234677"/>
          <a:ext cx="2194718" cy="4114800"/>
        </a:xfrm>
        <a:prstGeom prst="round1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latin typeface="標楷體" panose="03000509000000000000" pitchFamily="65" charset="-120"/>
              <a:ea typeface="標楷體" panose="03000509000000000000" pitchFamily="65" charset="-120"/>
            </a:rPr>
            <a:t>醫療</a:t>
          </a:r>
          <a:r>
            <a:rPr lang="en-US" altLang="zh-TW" sz="6000" kern="1200" dirty="0" smtClean="0">
              <a:solidFill>
                <a:schemeClr val="tx1"/>
              </a:solidFill>
              <a:latin typeface="標楷體" panose="03000509000000000000" pitchFamily="65" charset="-120"/>
              <a:ea typeface="標楷體" panose="03000509000000000000" pitchFamily="65" charset="-120"/>
            </a:rPr>
            <a:t>?</a:t>
          </a:r>
          <a:endParaRPr lang="zh-TW" altLang="en-US" sz="6000" kern="1200" dirty="0">
            <a:solidFill>
              <a:schemeClr val="tx1"/>
            </a:solidFill>
            <a:latin typeface="標楷體" panose="03000509000000000000" pitchFamily="65" charset="-120"/>
            <a:ea typeface="標楷體" panose="03000509000000000000" pitchFamily="65" charset="-120"/>
          </a:endParaRPr>
        </a:p>
      </dsp:txBody>
      <dsp:txXfrm rot="-5400000">
        <a:off x="4114799" y="2743398"/>
        <a:ext cx="4114800" cy="1646038"/>
      </dsp:txXfrm>
    </dsp:sp>
    <dsp:sp modelId="{C2D01ECC-873B-4518-BF12-9D7C36616F50}">
      <dsp:nvSpPr>
        <dsp:cNvPr id="0" name=""/>
        <dsp:cNvSpPr/>
      </dsp:nvSpPr>
      <dsp:spPr>
        <a:xfrm>
          <a:off x="2880359" y="1646038"/>
          <a:ext cx="2468880" cy="109735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TW" altLang="en-US" sz="4300" kern="1200" dirty="0" smtClean="0"/>
            <a:t>校園</a:t>
          </a:r>
          <a:endParaRPr lang="zh-TW" altLang="en-US" sz="4300" kern="1200" dirty="0"/>
        </a:p>
      </dsp:txBody>
      <dsp:txXfrm>
        <a:off x="2933928" y="1699607"/>
        <a:ext cx="2361742" cy="9902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07D-77F6-40D1-9239-B4ECD6676F56}">
      <dsp:nvSpPr>
        <dsp:cNvPr id="0" name=""/>
        <dsp:cNvSpPr/>
      </dsp:nvSpPr>
      <dsp:spPr>
        <a:xfrm>
          <a:off x="0" y="53919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40C62-83DB-4415-9226-A16AD3E616E2}">
      <dsp:nvSpPr>
        <dsp:cNvPr id="0" name=""/>
        <dsp:cNvSpPr/>
      </dsp:nvSpPr>
      <dsp:spPr>
        <a:xfrm>
          <a:off x="411480" y="8163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潔牙</a:t>
          </a:r>
          <a:endParaRPr lang="zh-TW" altLang="en-US" sz="4000" kern="1200" baseline="0" dirty="0">
            <a:ea typeface="標楷體" panose="03000509000000000000" pitchFamily="65" charset="-120"/>
          </a:endParaRPr>
        </a:p>
      </dsp:txBody>
      <dsp:txXfrm>
        <a:off x="456152" y="126307"/>
        <a:ext cx="5671376" cy="825776"/>
      </dsp:txXfrm>
    </dsp:sp>
    <dsp:sp modelId="{11BC5828-2574-4E7D-906A-846C6BE268A6}">
      <dsp:nvSpPr>
        <dsp:cNvPr id="0" name=""/>
        <dsp:cNvSpPr/>
      </dsp:nvSpPr>
      <dsp:spPr>
        <a:xfrm>
          <a:off x="0" y="194535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63EEA-666B-46D6-894C-A968AFF49A78}">
      <dsp:nvSpPr>
        <dsp:cNvPr id="0" name=""/>
        <dsp:cNvSpPr/>
      </dsp:nvSpPr>
      <dsp:spPr>
        <a:xfrm>
          <a:off x="411480" y="148779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漱口水</a:t>
          </a:r>
          <a:endParaRPr lang="zh-TW" altLang="en-US" sz="4000" kern="1200" baseline="0" dirty="0">
            <a:ea typeface="標楷體" panose="03000509000000000000" pitchFamily="65" charset="-120"/>
          </a:endParaRPr>
        </a:p>
      </dsp:txBody>
      <dsp:txXfrm>
        <a:off x="456152" y="1532467"/>
        <a:ext cx="5671376" cy="825776"/>
      </dsp:txXfrm>
    </dsp:sp>
    <dsp:sp modelId="{904F622B-0DA4-4E25-B013-9D6E488BB78A}">
      <dsp:nvSpPr>
        <dsp:cNvPr id="0" name=""/>
        <dsp:cNvSpPr/>
      </dsp:nvSpPr>
      <dsp:spPr>
        <a:xfrm>
          <a:off x="0" y="335151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85490-3723-463F-8FE2-89A0C79D7590}">
      <dsp:nvSpPr>
        <dsp:cNvPr id="0" name=""/>
        <dsp:cNvSpPr/>
      </dsp:nvSpPr>
      <dsp:spPr>
        <a:xfrm>
          <a:off x="411480" y="289395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小一塗氟</a:t>
          </a:r>
          <a:endParaRPr lang="zh-TW" altLang="en-US" sz="4000" kern="1200" baseline="0" dirty="0">
            <a:ea typeface="標楷體" panose="03000509000000000000" pitchFamily="65" charset="-120"/>
          </a:endParaRPr>
        </a:p>
      </dsp:txBody>
      <dsp:txXfrm>
        <a:off x="456152" y="2938627"/>
        <a:ext cx="5671376" cy="825776"/>
      </dsp:txXfrm>
    </dsp:sp>
    <dsp:sp modelId="{37F18949-A00F-42FB-9CAA-82C4B3B30DBE}">
      <dsp:nvSpPr>
        <dsp:cNvPr id="0" name=""/>
        <dsp:cNvSpPr/>
      </dsp:nvSpPr>
      <dsp:spPr>
        <a:xfrm>
          <a:off x="0" y="475767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00F27-9991-498B-816F-365CF15E3F65}">
      <dsp:nvSpPr>
        <dsp:cNvPr id="0" name=""/>
        <dsp:cNvSpPr/>
      </dsp:nvSpPr>
      <dsp:spPr>
        <a:xfrm>
          <a:off x="411480" y="4300116"/>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en-US" altLang="zh-TW" sz="4000" kern="1200" baseline="0" dirty="0" smtClean="0">
              <a:ea typeface="標楷體" panose="03000509000000000000" pitchFamily="65" charset="-120"/>
            </a:rPr>
            <a:t>6-9</a:t>
          </a:r>
          <a:r>
            <a:rPr lang="zh-TW" altLang="en-US" sz="4000" kern="1200" baseline="0" dirty="0" smtClean="0">
              <a:ea typeface="標楷體" panose="03000509000000000000" pitchFamily="65" charset="-120"/>
            </a:rPr>
            <a:t>歲窩溝封填</a:t>
          </a:r>
          <a:endParaRPr lang="zh-TW" altLang="en-US" sz="4000" kern="1200" baseline="0" dirty="0">
            <a:ea typeface="標楷體" panose="03000509000000000000" pitchFamily="65" charset="-120"/>
          </a:endParaRPr>
        </a:p>
      </dsp:txBody>
      <dsp:txXfrm>
        <a:off x="456152" y="4344788"/>
        <a:ext cx="5671376" cy="8257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07D-77F6-40D1-9239-B4ECD6676F56}">
      <dsp:nvSpPr>
        <dsp:cNvPr id="0" name=""/>
        <dsp:cNvSpPr/>
      </dsp:nvSpPr>
      <dsp:spPr>
        <a:xfrm>
          <a:off x="0" y="53919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40C62-83DB-4415-9226-A16AD3E616E2}">
      <dsp:nvSpPr>
        <dsp:cNvPr id="0" name=""/>
        <dsp:cNvSpPr/>
      </dsp:nvSpPr>
      <dsp:spPr>
        <a:xfrm>
          <a:off x="411480" y="8163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潔牙</a:t>
          </a:r>
          <a:endParaRPr lang="zh-TW" altLang="en-US" sz="4000" kern="1200" baseline="0" dirty="0">
            <a:ea typeface="標楷體" panose="03000509000000000000" pitchFamily="65" charset="-120"/>
          </a:endParaRPr>
        </a:p>
      </dsp:txBody>
      <dsp:txXfrm>
        <a:off x="456152" y="126307"/>
        <a:ext cx="5671376" cy="825776"/>
      </dsp:txXfrm>
    </dsp:sp>
    <dsp:sp modelId="{11BC5828-2574-4E7D-906A-846C6BE268A6}">
      <dsp:nvSpPr>
        <dsp:cNvPr id="0" name=""/>
        <dsp:cNvSpPr/>
      </dsp:nvSpPr>
      <dsp:spPr>
        <a:xfrm>
          <a:off x="0" y="194535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63EEA-666B-46D6-894C-A968AFF49A78}">
      <dsp:nvSpPr>
        <dsp:cNvPr id="0" name=""/>
        <dsp:cNvSpPr/>
      </dsp:nvSpPr>
      <dsp:spPr>
        <a:xfrm>
          <a:off x="411480" y="148779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532467"/>
        <a:ext cx="5671376" cy="825776"/>
      </dsp:txXfrm>
    </dsp:sp>
    <dsp:sp modelId="{904F622B-0DA4-4E25-B013-9D6E488BB78A}">
      <dsp:nvSpPr>
        <dsp:cNvPr id="0" name=""/>
        <dsp:cNvSpPr/>
      </dsp:nvSpPr>
      <dsp:spPr>
        <a:xfrm>
          <a:off x="0" y="335151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85490-3723-463F-8FE2-89A0C79D7590}">
      <dsp:nvSpPr>
        <dsp:cNvPr id="0" name=""/>
        <dsp:cNvSpPr/>
      </dsp:nvSpPr>
      <dsp:spPr>
        <a:xfrm>
          <a:off x="411480" y="289395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2938627"/>
        <a:ext cx="5671376" cy="825776"/>
      </dsp:txXfrm>
    </dsp:sp>
    <dsp:sp modelId="{37F18949-A00F-42FB-9CAA-82C4B3B30DBE}">
      <dsp:nvSpPr>
        <dsp:cNvPr id="0" name=""/>
        <dsp:cNvSpPr/>
      </dsp:nvSpPr>
      <dsp:spPr>
        <a:xfrm>
          <a:off x="0" y="475767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00F27-9991-498B-816F-365CF15E3F65}">
      <dsp:nvSpPr>
        <dsp:cNvPr id="0" name=""/>
        <dsp:cNvSpPr/>
      </dsp:nvSpPr>
      <dsp:spPr>
        <a:xfrm>
          <a:off x="411480" y="4300116"/>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4344788"/>
        <a:ext cx="5671376" cy="8257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7BCA3-A134-4689-AE5B-69F00F8BC59A}">
      <dsp:nvSpPr>
        <dsp:cNvPr id="0" name=""/>
        <dsp:cNvSpPr/>
      </dsp:nvSpPr>
      <dsp:spPr>
        <a:xfrm>
          <a:off x="1437697" y="316200"/>
          <a:ext cx="3786771" cy="118336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533" tIns="83820" rIns="83820" bIns="83820" numCol="1" spcCol="1270" anchor="ctr" anchorCtr="0">
          <a:noAutofit/>
        </a:bodyPr>
        <a:lstStyle/>
        <a:p>
          <a:pPr lvl="0" algn="l" defTabSz="977900">
            <a:lnSpc>
              <a:spcPct val="90000"/>
            </a:lnSpc>
            <a:spcBef>
              <a:spcPct val="0"/>
            </a:spcBef>
            <a:spcAft>
              <a:spcPct val="35000"/>
            </a:spcAft>
          </a:pPr>
          <a:r>
            <a:rPr lang="zh-TW" altLang="en-US" sz="2200" kern="1200" dirty="0" smtClean="0"/>
            <a:t>每次刷三分鐘，三餐飯後刷，睡前刷牙，飲食後要刷。</a:t>
          </a:r>
          <a:endParaRPr lang="zh-TW" altLang="en-US" sz="2200" kern="1200" dirty="0"/>
        </a:p>
      </dsp:txBody>
      <dsp:txXfrm>
        <a:off x="1437697" y="316200"/>
        <a:ext cx="3786771" cy="1183365"/>
      </dsp:txXfrm>
    </dsp:sp>
    <dsp:sp modelId="{1F12C4A9-45E3-4566-B47B-8C48ED6D890A}">
      <dsp:nvSpPr>
        <dsp:cNvPr id="0" name=""/>
        <dsp:cNvSpPr/>
      </dsp:nvSpPr>
      <dsp:spPr>
        <a:xfrm>
          <a:off x="1279915" y="145269"/>
          <a:ext cx="828356" cy="124253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9D43F-272A-4235-A853-4BDAAE0F2D74}">
      <dsp:nvSpPr>
        <dsp:cNvPr id="0" name=""/>
        <dsp:cNvSpPr/>
      </dsp:nvSpPr>
      <dsp:spPr>
        <a:xfrm>
          <a:off x="1437697" y="1805926"/>
          <a:ext cx="3786771" cy="118336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533" tIns="83820" rIns="83820" bIns="83820" numCol="1" spcCol="1270" anchor="ctr" anchorCtr="0">
          <a:noAutofit/>
        </a:bodyPr>
        <a:lstStyle/>
        <a:p>
          <a:pPr lvl="0" algn="l" defTabSz="977900">
            <a:lnSpc>
              <a:spcPct val="90000"/>
            </a:lnSpc>
            <a:spcBef>
              <a:spcPct val="0"/>
            </a:spcBef>
            <a:spcAft>
              <a:spcPct val="35000"/>
            </a:spcAft>
          </a:pPr>
          <a:r>
            <a:rPr lang="zh-TW" altLang="en-US" sz="2200" kern="1200" dirty="0" smtClean="0"/>
            <a:t>每天至少刷兩次，</a:t>
          </a:r>
          <a:endParaRPr lang="en-US" altLang="zh-TW" sz="2200" kern="1200" dirty="0" smtClean="0"/>
        </a:p>
        <a:p>
          <a:pPr lvl="0" algn="l" defTabSz="977900">
            <a:lnSpc>
              <a:spcPct val="90000"/>
            </a:lnSpc>
            <a:spcBef>
              <a:spcPct val="0"/>
            </a:spcBef>
            <a:spcAft>
              <a:spcPct val="35000"/>
            </a:spcAft>
          </a:pPr>
          <a:r>
            <a:rPr lang="zh-TW" altLang="en-US" sz="2200" kern="1200" dirty="0" smtClean="0"/>
            <a:t>每次至少刷兩分鐘。</a:t>
          </a:r>
          <a:endParaRPr lang="zh-TW" altLang="en-US" sz="2200" kern="1200" dirty="0"/>
        </a:p>
      </dsp:txBody>
      <dsp:txXfrm>
        <a:off x="1437697" y="1805926"/>
        <a:ext cx="3786771" cy="1183365"/>
      </dsp:txXfrm>
    </dsp:sp>
    <dsp:sp modelId="{AB2BC21C-E8C8-42C2-9DFE-BA02EBA99C21}">
      <dsp:nvSpPr>
        <dsp:cNvPr id="0" name=""/>
        <dsp:cNvSpPr/>
      </dsp:nvSpPr>
      <dsp:spPr>
        <a:xfrm>
          <a:off x="1279915" y="1634995"/>
          <a:ext cx="828356" cy="124253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291847-6F58-4737-96E8-A709093A5843}">
      <dsp:nvSpPr>
        <dsp:cNvPr id="0" name=""/>
        <dsp:cNvSpPr/>
      </dsp:nvSpPr>
      <dsp:spPr>
        <a:xfrm>
          <a:off x="1437697" y="3295652"/>
          <a:ext cx="3786771" cy="118336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533" tIns="83820" rIns="83820" bIns="83820" numCol="1" spcCol="1270" anchor="ctr" anchorCtr="0">
          <a:noAutofit/>
        </a:bodyPr>
        <a:lstStyle/>
        <a:p>
          <a:pPr lvl="0" algn="l" defTabSz="977900">
            <a:lnSpc>
              <a:spcPct val="90000"/>
            </a:lnSpc>
            <a:spcBef>
              <a:spcPct val="0"/>
            </a:spcBef>
            <a:spcAft>
              <a:spcPct val="35000"/>
            </a:spcAft>
          </a:pPr>
          <a:r>
            <a:rPr lang="zh-TW" altLang="en-US" sz="2200" kern="1200" dirty="0" smtClean="0"/>
            <a:t>使用含氟牙膏，濃度</a:t>
          </a:r>
          <a:r>
            <a:rPr lang="en-US" altLang="zh-TW" sz="2200" kern="1200" dirty="0" smtClean="0"/>
            <a:t>1,000ppm</a:t>
          </a:r>
          <a:r>
            <a:rPr lang="zh-TW" altLang="en-US" sz="2200" kern="1200" dirty="0" smtClean="0"/>
            <a:t>以上。</a:t>
          </a:r>
          <a:endParaRPr lang="zh-TW" altLang="en-US" sz="2200" kern="1200" dirty="0"/>
        </a:p>
      </dsp:txBody>
      <dsp:txXfrm>
        <a:off x="1437697" y="3295652"/>
        <a:ext cx="3786771" cy="1183365"/>
      </dsp:txXfrm>
    </dsp:sp>
    <dsp:sp modelId="{D2131A59-A842-4398-A3FC-50DED513BB61}">
      <dsp:nvSpPr>
        <dsp:cNvPr id="0" name=""/>
        <dsp:cNvSpPr/>
      </dsp:nvSpPr>
      <dsp:spPr>
        <a:xfrm>
          <a:off x="1279915" y="3124721"/>
          <a:ext cx="828356" cy="124253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CEB63-7F2F-47B0-B5A9-49426D98C644}">
      <dsp:nvSpPr>
        <dsp:cNvPr id="0" name=""/>
        <dsp:cNvSpPr/>
      </dsp:nvSpPr>
      <dsp:spPr>
        <a:xfrm rot="16200000">
          <a:off x="960040" y="-960040"/>
          <a:ext cx="2194718" cy="4114800"/>
        </a:xfrm>
        <a:prstGeom prst="round1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教育</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5400000">
        <a:off x="-1" y="1"/>
        <a:ext cx="4114800" cy="1646038"/>
      </dsp:txXfrm>
    </dsp:sp>
    <dsp:sp modelId="{63020378-8D58-4634-831E-1CD434535E42}">
      <dsp:nvSpPr>
        <dsp:cNvPr id="0" name=""/>
        <dsp:cNvSpPr/>
      </dsp:nvSpPr>
      <dsp:spPr>
        <a:xfrm>
          <a:off x="4114800" y="0"/>
          <a:ext cx="4114800" cy="2194718"/>
        </a:xfrm>
        <a:prstGeom prst="round1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健康行為</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a:off x="4114800" y="0"/>
        <a:ext cx="4114800" cy="1646038"/>
      </dsp:txXfrm>
    </dsp:sp>
    <dsp:sp modelId="{77F0C475-E927-4692-BB44-6EB1547D17FF}">
      <dsp:nvSpPr>
        <dsp:cNvPr id="0" name=""/>
        <dsp:cNvSpPr/>
      </dsp:nvSpPr>
      <dsp:spPr>
        <a:xfrm rot="10800000">
          <a:off x="0" y="2194718"/>
          <a:ext cx="4114800" cy="2194718"/>
        </a:xfrm>
        <a:prstGeom prst="round1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預防保健</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10800000">
        <a:off x="0" y="2743398"/>
        <a:ext cx="4114800" cy="1646038"/>
      </dsp:txXfrm>
    </dsp:sp>
    <dsp:sp modelId="{BDD71EF2-68A7-4407-9392-F654E5C7AAE5}">
      <dsp:nvSpPr>
        <dsp:cNvPr id="0" name=""/>
        <dsp:cNvSpPr/>
      </dsp:nvSpPr>
      <dsp:spPr>
        <a:xfrm rot="5400000">
          <a:off x="5074840" y="1234677"/>
          <a:ext cx="2194718" cy="4114800"/>
        </a:xfrm>
        <a:prstGeom prst="round1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latin typeface="標楷體" panose="03000509000000000000" pitchFamily="65" charset="-120"/>
              <a:ea typeface="標楷體" panose="03000509000000000000" pitchFamily="65" charset="-120"/>
            </a:rPr>
            <a:t>醫療</a:t>
          </a:r>
          <a:r>
            <a:rPr lang="en-US" altLang="zh-TW" sz="6000" kern="1200" dirty="0" smtClean="0">
              <a:solidFill>
                <a:schemeClr val="tx1"/>
              </a:solidFill>
              <a:latin typeface="標楷體" panose="03000509000000000000" pitchFamily="65" charset="-120"/>
              <a:ea typeface="標楷體" panose="03000509000000000000" pitchFamily="65" charset="-120"/>
            </a:rPr>
            <a:t>?</a:t>
          </a:r>
          <a:endParaRPr lang="zh-TW" altLang="en-US" sz="6000" kern="1200" dirty="0">
            <a:solidFill>
              <a:schemeClr val="tx1"/>
            </a:solidFill>
            <a:latin typeface="標楷體" panose="03000509000000000000" pitchFamily="65" charset="-120"/>
            <a:ea typeface="標楷體" panose="03000509000000000000" pitchFamily="65" charset="-120"/>
          </a:endParaRPr>
        </a:p>
      </dsp:txBody>
      <dsp:txXfrm rot="-5400000">
        <a:off x="4114799" y="2743398"/>
        <a:ext cx="4114800" cy="1646038"/>
      </dsp:txXfrm>
    </dsp:sp>
    <dsp:sp modelId="{C2D01ECC-873B-4518-BF12-9D7C36616F50}">
      <dsp:nvSpPr>
        <dsp:cNvPr id="0" name=""/>
        <dsp:cNvSpPr/>
      </dsp:nvSpPr>
      <dsp:spPr>
        <a:xfrm>
          <a:off x="2880359" y="1646038"/>
          <a:ext cx="2468880" cy="109735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TW" altLang="en-US" sz="4300" kern="1200" dirty="0" smtClean="0"/>
            <a:t>校園</a:t>
          </a:r>
          <a:endParaRPr lang="zh-TW" altLang="en-US" sz="4300" kern="1200" dirty="0"/>
        </a:p>
      </dsp:txBody>
      <dsp:txXfrm>
        <a:off x="2933928" y="1699607"/>
        <a:ext cx="2361742" cy="9902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07D-77F6-40D1-9239-B4ECD6676F56}">
      <dsp:nvSpPr>
        <dsp:cNvPr id="0" name=""/>
        <dsp:cNvSpPr/>
      </dsp:nvSpPr>
      <dsp:spPr>
        <a:xfrm>
          <a:off x="0" y="53919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40C62-83DB-4415-9226-A16AD3E616E2}">
      <dsp:nvSpPr>
        <dsp:cNvPr id="0" name=""/>
        <dsp:cNvSpPr/>
      </dsp:nvSpPr>
      <dsp:spPr>
        <a:xfrm>
          <a:off x="411480" y="8163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26307"/>
        <a:ext cx="5671376" cy="825776"/>
      </dsp:txXfrm>
    </dsp:sp>
    <dsp:sp modelId="{11BC5828-2574-4E7D-906A-846C6BE268A6}">
      <dsp:nvSpPr>
        <dsp:cNvPr id="0" name=""/>
        <dsp:cNvSpPr/>
      </dsp:nvSpPr>
      <dsp:spPr>
        <a:xfrm>
          <a:off x="0" y="194535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63EEA-666B-46D6-894C-A968AFF49A78}">
      <dsp:nvSpPr>
        <dsp:cNvPr id="0" name=""/>
        <dsp:cNvSpPr/>
      </dsp:nvSpPr>
      <dsp:spPr>
        <a:xfrm>
          <a:off x="411480" y="148779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漱口水</a:t>
          </a:r>
          <a:endParaRPr lang="zh-TW" altLang="en-US" sz="4000" kern="1200" baseline="0" dirty="0">
            <a:ea typeface="標楷體" panose="03000509000000000000" pitchFamily="65" charset="-120"/>
          </a:endParaRPr>
        </a:p>
      </dsp:txBody>
      <dsp:txXfrm>
        <a:off x="456152" y="1532467"/>
        <a:ext cx="5671376" cy="825776"/>
      </dsp:txXfrm>
    </dsp:sp>
    <dsp:sp modelId="{904F622B-0DA4-4E25-B013-9D6E488BB78A}">
      <dsp:nvSpPr>
        <dsp:cNvPr id="0" name=""/>
        <dsp:cNvSpPr/>
      </dsp:nvSpPr>
      <dsp:spPr>
        <a:xfrm>
          <a:off x="0" y="335151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85490-3723-463F-8FE2-89A0C79D7590}">
      <dsp:nvSpPr>
        <dsp:cNvPr id="0" name=""/>
        <dsp:cNvSpPr/>
      </dsp:nvSpPr>
      <dsp:spPr>
        <a:xfrm>
          <a:off x="411480" y="289395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2938627"/>
        <a:ext cx="5671376" cy="825776"/>
      </dsp:txXfrm>
    </dsp:sp>
    <dsp:sp modelId="{37F18949-A00F-42FB-9CAA-82C4B3B30DBE}">
      <dsp:nvSpPr>
        <dsp:cNvPr id="0" name=""/>
        <dsp:cNvSpPr/>
      </dsp:nvSpPr>
      <dsp:spPr>
        <a:xfrm>
          <a:off x="0" y="475767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00F27-9991-498B-816F-365CF15E3F65}">
      <dsp:nvSpPr>
        <dsp:cNvPr id="0" name=""/>
        <dsp:cNvSpPr/>
      </dsp:nvSpPr>
      <dsp:spPr>
        <a:xfrm>
          <a:off x="411480" y="4300116"/>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4344788"/>
        <a:ext cx="5671376" cy="82577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07D-77F6-40D1-9239-B4ECD6676F56}">
      <dsp:nvSpPr>
        <dsp:cNvPr id="0" name=""/>
        <dsp:cNvSpPr/>
      </dsp:nvSpPr>
      <dsp:spPr>
        <a:xfrm>
          <a:off x="0" y="53919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40C62-83DB-4415-9226-A16AD3E616E2}">
      <dsp:nvSpPr>
        <dsp:cNvPr id="0" name=""/>
        <dsp:cNvSpPr/>
      </dsp:nvSpPr>
      <dsp:spPr>
        <a:xfrm>
          <a:off x="411480" y="8163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26307"/>
        <a:ext cx="5671376" cy="825776"/>
      </dsp:txXfrm>
    </dsp:sp>
    <dsp:sp modelId="{11BC5828-2574-4E7D-906A-846C6BE268A6}">
      <dsp:nvSpPr>
        <dsp:cNvPr id="0" name=""/>
        <dsp:cNvSpPr/>
      </dsp:nvSpPr>
      <dsp:spPr>
        <a:xfrm>
          <a:off x="0" y="194535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63EEA-666B-46D6-894C-A968AFF49A78}">
      <dsp:nvSpPr>
        <dsp:cNvPr id="0" name=""/>
        <dsp:cNvSpPr/>
      </dsp:nvSpPr>
      <dsp:spPr>
        <a:xfrm>
          <a:off x="411480" y="148779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532467"/>
        <a:ext cx="5671376" cy="825776"/>
      </dsp:txXfrm>
    </dsp:sp>
    <dsp:sp modelId="{904F622B-0DA4-4E25-B013-9D6E488BB78A}">
      <dsp:nvSpPr>
        <dsp:cNvPr id="0" name=""/>
        <dsp:cNvSpPr/>
      </dsp:nvSpPr>
      <dsp:spPr>
        <a:xfrm>
          <a:off x="0" y="335151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85490-3723-463F-8FE2-89A0C79D7590}">
      <dsp:nvSpPr>
        <dsp:cNvPr id="0" name=""/>
        <dsp:cNvSpPr/>
      </dsp:nvSpPr>
      <dsp:spPr>
        <a:xfrm>
          <a:off x="411480" y="289395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zh-TW" altLang="en-US" sz="4000" kern="1200" baseline="0" dirty="0" smtClean="0">
              <a:ea typeface="標楷體" panose="03000509000000000000" pitchFamily="65" charset="-120"/>
            </a:rPr>
            <a:t>小一塗氟</a:t>
          </a:r>
          <a:endParaRPr lang="zh-TW" altLang="en-US" sz="4000" kern="1200" baseline="0" dirty="0">
            <a:ea typeface="標楷體" panose="03000509000000000000" pitchFamily="65" charset="-120"/>
          </a:endParaRPr>
        </a:p>
      </dsp:txBody>
      <dsp:txXfrm>
        <a:off x="456152" y="2938627"/>
        <a:ext cx="5671376" cy="825776"/>
      </dsp:txXfrm>
    </dsp:sp>
    <dsp:sp modelId="{37F18949-A00F-42FB-9CAA-82C4B3B30DBE}">
      <dsp:nvSpPr>
        <dsp:cNvPr id="0" name=""/>
        <dsp:cNvSpPr/>
      </dsp:nvSpPr>
      <dsp:spPr>
        <a:xfrm>
          <a:off x="0" y="475767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00F27-9991-498B-816F-365CF15E3F65}">
      <dsp:nvSpPr>
        <dsp:cNvPr id="0" name=""/>
        <dsp:cNvSpPr/>
      </dsp:nvSpPr>
      <dsp:spPr>
        <a:xfrm>
          <a:off x="411480" y="4300116"/>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4344788"/>
        <a:ext cx="5671376" cy="82577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0AAB7-2878-42EF-B498-B64537348C5B}">
      <dsp:nvSpPr>
        <dsp:cNvPr id="0" name=""/>
        <dsp:cNvSpPr/>
      </dsp:nvSpPr>
      <dsp:spPr>
        <a:xfrm>
          <a:off x="4653083" y="4274344"/>
          <a:ext cx="91440" cy="499621"/>
        </a:xfrm>
        <a:custGeom>
          <a:avLst/>
          <a:gdLst/>
          <a:ahLst/>
          <a:cxnLst/>
          <a:rect l="0" t="0" r="0" b="0"/>
          <a:pathLst>
            <a:path>
              <a:moveTo>
                <a:pt x="45720" y="0"/>
              </a:moveTo>
              <a:lnTo>
                <a:pt x="45720" y="49962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1F31D-0B29-480F-AAE6-22C13EC60DD6}">
      <dsp:nvSpPr>
        <dsp:cNvPr id="0" name=""/>
        <dsp:cNvSpPr/>
      </dsp:nvSpPr>
      <dsp:spPr>
        <a:xfrm>
          <a:off x="4653083" y="2683858"/>
          <a:ext cx="91440" cy="499621"/>
        </a:xfrm>
        <a:custGeom>
          <a:avLst/>
          <a:gdLst/>
          <a:ahLst/>
          <a:cxnLst/>
          <a:rect l="0" t="0" r="0" b="0"/>
          <a:pathLst>
            <a:path>
              <a:moveTo>
                <a:pt x="45720" y="0"/>
              </a:moveTo>
              <a:lnTo>
                <a:pt x="45720" y="49962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B85036-D613-4837-BCBB-67A22174923C}">
      <dsp:nvSpPr>
        <dsp:cNvPr id="0" name=""/>
        <dsp:cNvSpPr/>
      </dsp:nvSpPr>
      <dsp:spPr>
        <a:xfrm>
          <a:off x="3648977" y="1093371"/>
          <a:ext cx="1049826" cy="499621"/>
        </a:xfrm>
        <a:custGeom>
          <a:avLst/>
          <a:gdLst/>
          <a:ahLst/>
          <a:cxnLst/>
          <a:rect l="0" t="0" r="0" b="0"/>
          <a:pathLst>
            <a:path>
              <a:moveTo>
                <a:pt x="0" y="0"/>
              </a:moveTo>
              <a:lnTo>
                <a:pt x="0" y="340477"/>
              </a:lnTo>
              <a:lnTo>
                <a:pt x="1049826" y="340477"/>
              </a:lnTo>
              <a:lnTo>
                <a:pt x="1049826" y="4996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4F08E-46D4-46B3-8FBA-2FB7DB348358}">
      <dsp:nvSpPr>
        <dsp:cNvPr id="0" name=""/>
        <dsp:cNvSpPr/>
      </dsp:nvSpPr>
      <dsp:spPr>
        <a:xfrm>
          <a:off x="2553431" y="4274344"/>
          <a:ext cx="91440" cy="499621"/>
        </a:xfrm>
        <a:custGeom>
          <a:avLst/>
          <a:gdLst/>
          <a:ahLst/>
          <a:cxnLst/>
          <a:rect l="0" t="0" r="0" b="0"/>
          <a:pathLst>
            <a:path>
              <a:moveTo>
                <a:pt x="45720" y="0"/>
              </a:moveTo>
              <a:lnTo>
                <a:pt x="45720" y="49962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AD7A95-5095-45E0-BB43-0A29DFE02A51}">
      <dsp:nvSpPr>
        <dsp:cNvPr id="0" name=""/>
        <dsp:cNvSpPr/>
      </dsp:nvSpPr>
      <dsp:spPr>
        <a:xfrm>
          <a:off x="2553431" y="2683858"/>
          <a:ext cx="91440" cy="499621"/>
        </a:xfrm>
        <a:custGeom>
          <a:avLst/>
          <a:gdLst/>
          <a:ahLst/>
          <a:cxnLst/>
          <a:rect l="0" t="0" r="0" b="0"/>
          <a:pathLst>
            <a:path>
              <a:moveTo>
                <a:pt x="45720" y="0"/>
              </a:moveTo>
              <a:lnTo>
                <a:pt x="45720" y="49962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3AFA8-0808-4273-A686-1D4E36C9C9FF}">
      <dsp:nvSpPr>
        <dsp:cNvPr id="0" name=""/>
        <dsp:cNvSpPr/>
      </dsp:nvSpPr>
      <dsp:spPr>
        <a:xfrm>
          <a:off x="2599151" y="1093371"/>
          <a:ext cx="1049826" cy="499621"/>
        </a:xfrm>
        <a:custGeom>
          <a:avLst/>
          <a:gdLst/>
          <a:ahLst/>
          <a:cxnLst/>
          <a:rect l="0" t="0" r="0" b="0"/>
          <a:pathLst>
            <a:path>
              <a:moveTo>
                <a:pt x="1049826" y="0"/>
              </a:moveTo>
              <a:lnTo>
                <a:pt x="1049826" y="340477"/>
              </a:lnTo>
              <a:lnTo>
                <a:pt x="0" y="340477"/>
              </a:lnTo>
              <a:lnTo>
                <a:pt x="0" y="49962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753047-F6C9-4866-8494-CA918BDF9573}">
      <dsp:nvSpPr>
        <dsp:cNvPr id="0" name=""/>
        <dsp:cNvSpPr/>
      </dsp:nvSpPr>
      <dsp:spPr>
        <a:xfrm>
          <a:off x="2790028" y="2507"/>
          <a:ext cx="1717897" cy="1090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F23D1C-446A-4D43-964B-009099415138}">
      <dsp:nvSpPr>
        <dsp:cNvPr id="0" name=""/>
        <dsp:cNvSpPr/>
      </dsp:nvSpPr>
      <dsp:spPr>
        <a:xfrm>
          <a:off x="2980906" y="183840"/>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塗氟</a:t>
          </a:r>
          <a:endParaRPr lang="zh-TW" altLang="en-US" sz="2500" kern="1200" dirty="0"/>
        </a:p>
      </dsp:txBody>
      <dsp:txXfrm>
        <a:off x="3012856" y="215790"/>
        <a:ext cx="1653997" cy="1026964"/>
      </dsp:txXfrm>
    </dsp:sp>
    <dsp:sp modelId="{6D4E8D90-0B10-41B2-B29D-27F7E064EAA1}">
      <dsp:nvSpPr>
        <dsp:cNvPr id="0" name=""/>
        <dsp:cNvSpPr/>
      </dsp:nvSpPr>
      <dsp:spPr>
        <a:xfrm>
          <a:off x="1740202" y="1592993"/>
          <a:ext cx="1717897" cy="109086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071E77-88F5-4637-ADC0-778C87FDE459}">
      <dsp:nvSpPr>
        <dsp:cNvPr id="0" name=""/>
        <dsp:cNvSpPr/>
      </dsp:nvSpPr>
      <dsp:spPr>
        <a:xfrm>
          <a:off x="1931080" y="1774327"/>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氟漆</a:t>
          </a:r>
          <a:endParaRPr lang="zh-TW" altLang="en-US" sz="2500" kern="1200" dirty="0"/>
        </a:p>
      </dsp:txBody>
      <dsp:txXfrm>
        <a:off x="1963030" y="1806277"/>
        <a:ext cx="1653997" cy="1026964"/>
      </dsp:txXfrm>
    </dsp:sp>
    <dsp:sp modelId="{F6ED8085-CE9A-4A67-ABDC-B49A187842FD}">
      <dsp:nvSpPr>
        <dsp:cNvPr id="0" name=""/>
        <dsp:cNvSpPr/>
      </dsp:nvSpPr>
      <dsp:spPr>
        <a:xfrm>
          <a:off x="1740202" y="3183480"/>
          <a:ext cx="1717897" cy="10908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84504C-2ABA-4B09-8DEC-B0A5B44DFC27}">
      <dsp:nvSpPr>
        <dsp:cNvPr id="0" name=""/>
        <dsp:cNvSpPr/>
      </dsp:nvSpPr>
      <dsp:spPr>
        <a:xfrm>
          <a:off x="1931080" y="3364813"/>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TW" sz="2500" kern="1200" dirty="0" smtClean="0"/>
            <a:t>0.25</a:t>
          </a:r>
          <a:r>
            <a:rPr lang="zh-TW" altLang="en-US" sz="2500" kern="1200" dirty="0" smtClean="0"/>
            <a:t> </a:t>
          </a:r>
          <a:r>
            <a:rPr lang="en-US" altLang="zh-TW" sz="2500" kern="1200" dirty="0" smtClean="0"/>
            <a:t>ml</a:t>
          </a:r>
        </a:p>
        <a:p>
          <a:pPr lvl="0" algn="ctr" defTabSz="1111250">
            <a:lnSpc>
              <a:spcPct val="90000"/>
            </a:lnSpc>
            <a:spcBef>
              <a:spcPct val="0"/>
            </a:spcBef>
            <a:spcAft>
              <a:spcPct val="35000"/>
            </a:spcAft>
          </a:pPr>
          <a:r>
            <a:rPr lang="en-US" altLang="zh-TW" sz="2500" kern="1200" dirty="0" smtClean="0"/>
            <a:t>5.5 mg F</a:t>
          </a:r>
          <a:endParaRPr lang="zh-TW" altLang="en-US" sz="2500" kern="1200" dirty="0"/>
        </a:p>
      </dsp:txBody>
      <dsp:txXfrm>
        <a:off x="1963030" y="3396763"/>
        <a:ext cx="1653997" cy="1026964"/>
      </dsp:txXfrm>
    </dsp:sp>
    <dsp:sp modelId="{ED018256-B987-43D8-AC50-8EE868255AE7}">
      <dsp:nvSpPr>
        <dsp:cNvPr id="0" name=""/>
        <dsp:cNvSpPr/>
      </dsp:nvSpPr>
      <dsp:spPr>
        <a:xfrm>
          <a:off x="1740202" y="4773966"/>
          <a:ext cx="1717897" cy="10908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A7549-2790-42FE-8DD8-E3B198EA83DD}">
      <dsp:nvSpPr>
        <dsp:cNvPr id="0" name=""/>
        <dsp:cNvSpPr/>
      </dsp:nvSpPr>
      <dsp:spPr>
        <a:xfrm>
          <a:off x="1931080" y="4955300"/>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刷了就好</a:t>
          </a:r>
          <a:endParaRPr lang="zh-TW" altLang="en-US" sz="2500" kern="1200" dirty="0"/>
        </a:p>
      </dsp:txBody>
      <dsp:txXfrm>
        <a:off x="1963030" y="4987250"/>
        <a:ext cx="1653997" cy="1026964"/>
      </dsp:txXfrm>
    </dsp:sp>
    <dsp:sp modelId="{E8582F21-126D-4349-B29F-359722616E4A}">
      <dsp:nvSpPr>
        <dsp:cNvPr id="0" name=""/>
        <dsp:cNvSpPr/>
      </dsp:nvSpPr>
      <dsp:spPr>
        <a:xfrm>
          <a:off x="3839854" y="1592993"/>
          <a:ext cx="1717897" cy="109086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95510B-33C5-4311-B7ED-4EF95E6318D3}">
      <dsp:nvSpPr>
        <dsp:cNvPr id="0" name=""/>
        <dsp:cNvSpPr/>
      </dsp:nvSpPr>
      <dsp:spPr>
        <a:xfrm>
          <a:off x="4030732" y="1774327"/>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氟膠</a:t>
          </a:r>
          <a:endParaRPr lang="en-US" altLang="zh-TW" sz="2500" kern="1200" dirty="0" smtClean="0"/>
        </a:p>
      </dsp:txBody>
      <dsp:txXfrm>
        <a:off x="4062682" y="1806277"/>
        <a:ext cx="1653997" cy="1026964"/>
      </dsp:txXfrm>
    </dsp:sp>
    <dsp:sp modelId="{DB59FBFA-DDA5-4A47-81E3-B73F84F76F4E}">
      <dsp:nvSpPr>
        <dsp:cNvPr id="0" name=""/>
        <dsp:cNvSpPr/>
      </dsp:nvSpPr>
      <dsp:spPr>
        <a:xfrm>
          <a:off x="3839854" y="3183480"/>
          <a:ext cx="1717897" cy="109086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1D14EC-39C9-4E09-961D-48D449F76786}">
      <dsp:nvSpPr>
        <dsp:cNvPr id="0" name=""/>
        <dsp:cNvSpPr/>
      </dsp:nvSpPr>
      <dsp:spPr>
        <a:xfrm>
          <a:off x="4030732" y="3364813"/>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TW" sz="2500" kern="1200" dirty="0" smtClean="0"/>
            <a:t>11.3 mg/ml</a:t>
          </a:r>
        </a:p>
      </dsp:txBody>
      <dsp:txXfrm>
        <a:off x="4062682" y="3396763"/>
        <a:ext cx="1653997" cy="1026964"/>
      </dsp:txXfrm>
    </dsp:sp>
    <dsp:sp modelId="{FBD1C9E8-5AD7-4BCD-B361-D55AB57B25BA}">
      <dsp:nvSpPr>
        <dsp:cNvPr id="0" name=""/>
        <dsp:cNvSpPr/>
      </dsp:nvSpPr>
      <dsp:spPr>
        <a:xfrm>
          <a:off x="3839854" y="4773966"/>
          <a:ext cx="1717897" cy="10908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6616FC-25D4-42D2-9639-C912D6824200}">
      <dsp:nvSpPr>
        <dsp:cNvPr id="0" name=""/>
        <dsp:cNvSpPr/>
      </dsp:nvSpPr>
      <dsp:spPr>
        <a:xfrm>
          <a:off x="4030732" y="4955300"/>
          <a:ext cx="1717897" cy="109086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四分鐘才有效</a:t>
          </a:r>
          <a:endParaRPr lang="en-US" altLang="zh-TW" sz="2500" kern="1200" dirty="0" smtClean="0"/>
        </a:p>
      </dsp:txBody>
      <dsp:txXfrm>
        <a:off x="4062682" y="4987250"/>
        <a:ext cx="1653997" cy="102696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B07D-77F6-40D1-9239-B4ECD6676F56}">
      <dsp:nvSpPr>
        <dsp:cNvPr id="0" name=""/>
        <dsp:cNvSpPr/>
      </dsp:nvSpPr>
      <dsp:spPr>
        <a:xfrm>
          <a:off x="0" y="53919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40C62-83DB-4415-9226-A16AD3E616E2}">
      <dsp:nvSpPr>
        <dsp:cNvPr id="0" name=""/>
        <dsp:cNvSpPr/>
      </dsp:nvSpPr>
      <dsp:spPr>
        <a:xfrm>
          <a:off x="411480" y="8163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26307"/>
        <a:ext cx="5671376" cy="825776"/>
      </dsp:txXfrm>
    </dsp:sp>
    <dsp:sp modelId="{11BC5828-2574-4E7D-906A-846C6BE268A6}">
      <dsp:nvSpPr>
        <dsp:cNvPr id="0" name=""/>
        <dsp:cNvSpPr/>
      </dsp:nvSpPr>
      <dsp:spPr>
        <a:xfrm>
          <a:off x="0" y="1945355"/>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63EEA-666B-46D6-894C-A968AFF49A78}">
      <dsp:nvSpPr>
        <dsp:cNvPr id="0" name=""/>
        <dsp:cNvSpPr/>
      </dsp:nvSpPr>
      <dsp:spPr>
        <a:xfrm>
          <a:off x="411480" y="148779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1532467"/>
        <a:ext cx="5671376" cy="825776"/>
      </dsp:txXfrm>
    </dsp:sp>
    <dsp:sp modelId="{904F622B-0DA4-4E25-B013-9D6E488BB78A}">
      <dsp:nvSpPr>
        <dsp:cNvPr id="0" name=""/>
        <dsp:cNvSpPr/>
      </dsp:nvSpPr>
      <dsp:spPr>
        <a:xfrm>
          <a:off x="0" y="335151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85490-3723-463F-8FE2-89A0C79D7590}">
      <dsp:nvSpPr>
        <dsp:cNvPr id="0" name=""/>
        <dsp:cNvSpPr/>
      </dsp:nvSpPr>
      <dsp:spPr>
        <a:xfrm>
          <a:off x="411480" y="2893955"/>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endParaRPr lang="zh-TW" altLang="en-US" sz="4000" kern="1200" baseline="0" dirty="0">
            <a:ea typeface="標楷體" panose="03000509000000000000" pitchFamily="65" charset="-120"/>
          </a:endParaRPr>
        </a:p>
      </dsp:txBody>
      <dsp:txXfrm>
        <a:off x="456152" y="2938627"/>
        <a:ext cx="5671376" cy="825776"/>
      </dsp:txXfrm>
    </dsp:sp>
    <dsp:sp modelId="{37F18949-A00F-42FB-9CAA-82C4B3B30DBE}">
      <dsp:nvSpPr>
        <dsp:cNvPr id="0" name=""/>
        <dsp:cNvSpPr/>
      </dsp:nvSpPr>
      <dsp:spPr>
        <a:xfrm>
          <a:off x="0" y="4757676"/>
          <a:ext cx="8229600" cy="7812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00F27-9991-498B-816F-365CF15E3F65}">
      <dsp:nvSpPr>
        <dsp:cNvPr id="0" name=""/>
        <dsp:cNvSpPr/>
      </dsp:nvSpPr>
      <dsp:spPr>
        <a:xfrm>
          <a:off x="411480" y="4300116"/>
          <a:ext cx="5760720" cy="9151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en-US" altLang="zh-TW" sz="4000" kern="1200" baseline="0" dirty="0" smtClean="0">
              <a:ea typeface="標楷體" panose="03000509000000000000" pitchFamily="65" charset="-120"/>
            </a:rPr>
            <a:t>6-9</a:t>
          </a:r>
          <a:r>
            <a:rPr lang="zh-TW" altLang="en-US" sz="4000" kern="1200" baseline="0" dirty="0" smtClean="0">
              <a:ea typeface="標楷體" panose="03000509000000000000" pitchFamily="65" charset="-120"/>
            </a:rPr>
            <a:t>歲窩溝封填</a:t>
          </a:r>
          <a:endParaRPr lang="zh-TW" altLang="en-US" sz="4000" kern="1200" baseline="0" dirty="0">
            <a:ea typeface="標楷體" panose="03000509000000000000" pitchFamily="65" charset="-120"/>
          </a:endParaRPr>
        </a:p>
      </dsp:txBody>
      <dsp:txXfrm>
        <a:off x="456152" y="4344788"/>
        <a:ext cx="5671376" cy="82577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DE02D-1D24-4406-9E6B-9AA385496D7F}">
      <dsp:nvSpPr>
        <dsp:cNvPr id="0" name=""/>
        <dsp:cNvSpPr/>
      </dsp:nvSpPr>
      <dsp:spPr>
        <a:xfrm>
          <a:off x="0" y="510139"/>
          <a:ext cx="843528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220CAD-A52B-4849-856E-AB0C451CD5F7}">
      <dsp:nvSpPr>
        <dsp:cNvPr id="0" name=""/>
        <dsp:cNvSpPr/>
      </dsp:nvSpPr>
      <dsp:spPr>
        <a:xfrm>
          <a:off x="421764" y="67339"/>
          <a:ext cx="5904696" cy="88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lvl="0" algn="l" defTabSz="1778000">
            <a:lnSpc>
              <a:spcPct val="90000"/>
            </a:lnSpc>
            <a:spcBef>
              <a:spcPct val="0"/>
            </a:spcBef>
            <a:spcAft>
              <a:spcPct val="35000"/>
            </a:spcAft>
          </a:pPr>
          <a:r>
            <a:rPr lang="zh-TW" altLang="en-US" sz="4000" kern="1200" dirty="0" smtClean="0">
              <a:latin typeface="標楷體" panose="03000509000000000000" pitchFamily="65" charset="-120"/>
              <a:ea typeface="標楷體" panose="03000509000000000000" pitchFamily="65" charset="-120"/>
            </a:rPr>
            <a:t>只補助一次</a:t>
          </a:r>
          <a:endParaRPr lang="zh-TW" altLang="en-US" sz="4000" kern="1200" dirty="0">
            <a:latin typeface="標楷體" panose="03000509000000000000" pitchFamily="65" charset="-120"/>
            <a:ea typeface="標楷體" panose="03000509000000000000" pitchFamily="65" charset="-120"/>
          </a:endParaRPr>
        </a:p>
      </dsp:txBody>
      <dsp:txXfrm>
        <a:off x="464995" y="110570"/>
        <a:ext cx="5818234" cy="799138"/>
      </dsp:txXfrm>
    </dsp:sp>
    <dsp:sp modelId="{A565840C-1722-4AAD-B2E8-7DB05CFF8F84}">
      <dsp:nvSpPr>
        <dsp:cNvPr id="0" name=""/>
        <dsp:cNvSpPr/>
      </dsp:nvSpPr>
      <dsp:spPr>
        <a:xfrm>
          <a:off x="0" y="1870939"/>
          <a:ext cx="843528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4FDA3-815F-4F84-A9E3-E6DDC0FC2E2C}">
      <dsp:nvSpPr>
        <dsp:cNvPr id="0" name=""/>
        <dsp:cNvSpPr/>
      </dsp:nvSpPr>
      <dsp:spPr>
        <a:xfrm>
          <a:off x="421764" y="1428139"/>
          <a:ext cx="5904696" cy="88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lvl="0" algn="l" defTabSz="1778000">
            <a:lnSpc>
              <a:spcPct val="90000"/>
            </a:lnSpc>
            <a:spcBef>
              <a:spcPct val="0"/>
            </a:spcBef>
            <a:spcAft>
              <a:spcPct val="35000"/>
            </a:spcAft>
          </a:pPr>
          <a:r>
            <a:rPr lang="zh-TW" altLang="en-US" sz="4000" kern="1200" dirty="0" smtClean="0">
              <a:latin typeface="標楷體" panose="03000509000000000000" pitchFamily="65" charset="-120"/>
              <a:ea typeface="標楷體" panose="03000509000000000000" pitchFamily="65" charset="-120"/>
            </a:rPr>
            <a:t>非永久固持</a:t>
          </a:r>
          <a:endParaRPr lang="zh-TW" altLang="en-US" sz="4000" kern="1200" dirty="0">
            <a:latin typeface="標楷體" panose="03000509000000000000" pitchFamily="65" charset="-120"/>
            <a:ea typeface="標楷體" panose="03000509000000000000" pitchFamily="65" charset="-120"/>
          </a:endParaRPr>
        </a:p>
      </dsp:txBody>
      <dsp:txXfrm>
        <a:off x="464995" y="1471370"/>
        <a:ext cx="5818234" cy="799138"/>
      </dsp:txXfrm>
    </dsp:sp>
    <dsp:sp modelId="{98FE30D2-334B-4327-9650-210D139B3D1A}">
      <dsp:nvSpPr>
        <dsp:cNvPr id="0" name=""/>
        <dsp:cNvSpPr/>
      </dsp:nvSpPr>
      <dsp:spPr>
        <a:xfrm>
          <a:off x="0" y="3231739"/>
          <a:ext cx="843528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A4E8A6-79EE-4623-94F0-D77D8010410C}">
      <dsp:nvSpPr>
        <dsp:cNvPr id="0" name=""/>
        <dsp:cNvSpPr/>
      </dsp:nvSpPr>
      <dsp:spPr>
        <a:xfrm>
          <a:off x="421764" y="2788939"/>
          <a:ext cx="5904696" cy="88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lvl="0" algn="l" defTabSz="1778000">
            <a:lnSpc>
              <a:spcPct val="90000"/>
            </a:lnSpc>
            <a:spcBef>
              <a:spcPct val="0"/>
            </a:spcBef>
            <a:spcAft>
              <a:spcPct val="35000"/>
            </a:spcAft>
          </a:pPr>
          <a:r>
            <a:rPr lang="zh-TW" altLang="en-US" sz="4000" kern="1200" dirty="0" smtClean="0">
              <a:latin typeface="標楷體" panose="03000509000000000000" pitchFamily="65" charset="-120"/>
              <a:ea typeface="標楷體" panose="03000509000000000000" pitchFamily="65" charset="-120"/>
            </a:rPr>
            <a:t>要定期檢查</a:t>
          </a:r>
          <a:endParaRPr lang="zh-TW" altLang="en-US" sz="4000" kern="1200" dirty="0">
            <a:latin typeface="標楷體" panose="03000509000000000000" pitchFamily="65" charset="-120"/>
            <a:ea typeface="標楷體" panose="03000509000000000000" pitchFamily="65" charset="-120"/>
          </a:endParaRPr>
        </a:p>
      </dsp:txBody>
      <dsp:txXfrm>
        <a:off x="464995" y="2832170"/>
        <a:ext cx="5818234" cy="799138"/>
      </dsp:txXfrm>
    </dsp:sp>
    <dsp:sp modelId="{5383CF1A-BB8A-4484-BD71-63E64DB0F416}">
      <dsp:nvSpPr>
        <dsp:cNvPr id="0" name=""/>
        <dsp:cNvSpPr/>
      </dsp:nvSpPr>
      <dsp:spPr>
        <a:xfrm>
          <a:off x="0" y="4592540"/>
          <a:ext cx="843528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D2D63-8580-4766-92C2-68394A3DA28D}">
      <dsp:nvSpPr>
        <dsp:cNvPr id="0" name=""/>
        <dsp:cNvSpPr/>
      </dsp:nvSpPr>
      <dsp:spPr>
        <a:xfrm>
          <a:off x="421764" y="4149740"/>
          <a:ext cx="5904696" cy="8856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183" tIns="0" rIns="223183" bIns="0" numCol="1" spcCol="1270" anchor="ctr" anchorCtr="0">
          <a:noAutofit/>
        </a:bodyPr>
        <a:lstStyle/>
        <a:p>
          <a:pPr lvl="0" algn="l" defTabSz="1778000">
            <a:lnSpc>
              <a:spcPct val="90000"/>
            </a:lnSpc>
            <a:spcBef>
              <a:spcPct val="0"/>
            </a:spcBef>
            <a:spcAft>
              <a:spcPct val="35000"/>
            </a:spcAft>
          </a:pPr>
          <a:r>
            <a:rPr lang="zh-TW" altLang="en-US" sz="4000" kern="1200" dirty="0" smtClean="0">
              <a:latin typeface="標楷體" panose="03000509000000000000" pitchFamily="65" charset="-120"/>
              <a:ea typeface="標楷體" panose="03000509000000000000" pitchFamily="65" charset="-120"/>
            </a:rPr>
            <a:t>脫落要重新施作</a:t>
          </a:r>
          <a:endParaRPr lang="zh-TW" altLang="en-US" sz="4000" kern="1200" dirty="0">
            <a:latin typeface="標楷體" panose="03000509000000000000" pitchFamily="65" charset="-120"/>
            <a:ea typeface="標楷體" panose="03000509000000000000" pitchFamily="65" charset="-120"/>
          </a:endParaRPr>
        </a:p>
      </dsp:txBody>
      <dsp:txXfrm>
        <a:off x="464995" y="4192971"/>
        <a:ext cx="5818234"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CEB63-7F2F-47B0-B5A9-49426D98C644}">
      <dsp:nvSpPr>
        <dsp:cNvPr id="0" name=""/>
        <dsp:cNvSpPr/>
      </dsp:nvSpPr>
      <dsp:spPr>
        <a:xfrm rot="16200000">
          <a:off x="960040" y="-960040"/>
          <a:ext cx="2194718" cy="4114800"/>
        </a:xfrm>
        <a:prstGeom prst="round1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快速篩檢</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5400000">
        <a:off x="-1" y="1"/>
        <a:ext cx="4114800" cy="1646038"/>
      </dsp:txXfrm>
    </dsp:sp>
    <dsp:sp modelId="{63020378-8D58-4634-831E-1CD434535E42}">
      <dsp:nvSpPr>
        <dsp:cNvPr id="0" name=""/>
        <dsp:cNvSpPr/>
      </dsp:nvSpPr>
      <dsp:spPr>
        <a:xfrm>
          <a:off x="4114800" y="0"/>
          <a:ext cx="4114800" cy="2194718"/>
        </a:xfrm>
        <a:prstGeom prst="round1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zh-TW" altLang="en-US" sz="4400" b="1" kern="1200" dirty="0" smtClean="0">
              <a:solidFill>
                <a:schemeClr val="tx1"/>
              </a:solidFill>
              <a:latin typeface="標楷體" panose="03000509000000000000" pitchFamily="65" charset="-120"/>
              <a:ea typeface="標楷體" panose="03000509000000000000" pitchFamily="65" charset="-120"/>
            </a:rPr>
            <a:t>家長過分依賴檢查結果</a:t>
          </a:r>
          <a:endParaRPr lang="zh-TW" altLang="en-US" sz="4400" b="1" kern="1200" dirty="0">
            <a:solidFill>
              <a:schemeClr val="tx1"/>
            </a:solidFill>
            <a:latin typeface="標楷體" panose="03000509000000000000" pitchFamily="65" charset="-120"/>
            <a:ea typeface="標楷體" panose="03000509000000000000" pitchFamily="65" charset="-120"/>
          </a:endParaRPr>
        </a:p>
      </dsp:txBody>
      <dsp:txXfrm>
        <a:off x="4114800" y="0"/>
        <a:ext cx="4114800" cy="1646038"/>
      </dsp:txXfrm>
    </dsp:sp>
    <dsp:sp modelId="{77F0C475-E927-4692-BB44-6EB1547D17FF}">
      <dsp:nvSpPr>
        <dsp:cNvPr id="0" name=""/>
        <dsp:cNvSpPr/>
      </dsp:nvSpPr>
      <dsp:spPr>
        <a:xfrm rot="10800000">
          <a:off x="0" y="2194718"/>
          <a:ext cx="4114800" cy="2194718"/>
        </a:xfrm>
        <a:prstGeom prst="round1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b="1" kern="1200" dirty="0" smtClean="0">
              <a:solidFill>
                <a:schemeClr val="tx1"/>
              </a:solidFill>
              <a:latin typeface="標楷體" panose="03000509000000000000" pitchFamily="65" charset="-120"/>
              <a:ea typeface="標楷體" panose="03000509000000000000" pitchFamily="65" charset="-120"/>
            </a:rPr>
            <a:t>診所定檢</a:t>
          </a:r>
          <a:endParaRPr lang="zh-TW" altLang="en-US" sz="6000" b="1" kern="1200" dirty="0">
            <a:solidFill>
              <a:schemeClr val="tx1"/>
            </a:solidFill>
            <a:latin typeface="標楷體" panose="03000509000000000000" pitchFamily="65" charset="-120"/>
            <a:ea typeface="標楷體" panose="03000509000000000000" pitchFamily="65" charset="-120"/>
          </a:endParaRPr>
        </a:p>
      </dsp:txBody>
      <dsp:txXfrm rot="10800000">
        <a:off x="0" y="2743398"/>
        <a:ext cx="4114800" cy="1646038"/>
      </dsp:txXfrm>
    </dsp:sp>
    <dsp:sp modelId="{BDD71EF2-68A7-4407-9392-F654E5C7AAE5}">
      <dsp:nvSpPr>
        <dsp:cNvPr id="0" name=""/>
        <dsp:cNvSpPr/>
      </dsp:nvSpPr>
      <dsp:spPr>
        <a:xfrm rot="5400000">
          <a:off x="5074840" y="1234677"/>
          <a:ext cx="2194718" cy="4114800"/>
        </a:xfrm>
        <a:prstGeom prst="round1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latin typeface="標楷體" panose="03000509000000000000" pitchFamily="65" charset="-120"/>
              <a:ea typeface="標楷體" panose="03000509000000000000" pitchFamily="65" charset="-120"/>
            </a:rPr>
            <a:t>醫療</a:t>
          </a:r>
          <a:r>
            <a:rPr lang="en-US" altLang="zh-TW" sz="6000" kern="1200" dirty="0" smtClean="0">
              <a:solidFill>
                <a:schemeClr val="tx1"/>
              </a:solidFill>
              <a:latin typeface="標楷體" panose="03000509000000000000" pitchFamily="65" charset="-120"/>
              <a:ea typeface="標楷體" panose="03000509000000000000" pitchFamily="65" charset="-120"/>
            </a:rPr>
            <a:t>?</a:t>
          </a:r>
          <a:endParaRPr lang="zh-TW" altLang="en-US" sz="6000" kern="1200" dirty="0">
            <a:solidFill>
              <a:schemeClr val="tx1"/>
            </a:solidFill>
            <a:latin typeface="標楷體" panose="03000509000000000000" pitchFamily="65" charset="-120"/>
            <a:ea typeface="標楷體" panose="03000509000000000000" pitchFamily="65" charset="-120"/>
          </a:endParaRPr>
        </a:p>
      </dsp:txBody>
      <dsp:txXfrm rot="-5400000">
        <a:off x="4114799" y="2743398"/>
        <a:ext cx="4114800" cy="1646038"/>
      </dsp:txXfrm>
    </dsp:sp>
    <dsp:sp modelId="{C2D01ECC-873B-4518-BF12-9D7C36616F50}">
      <dsp:nvSpPr>
        <dsp:cNvPr id="0" name=""/>
        <dsp:cNvSpPr/>
      </dsp:nvSpPr>
      <dsp:spPr>
        <a:xfrm>
          <a:off x="2880359" y="1646038"/>
          <a:ext cx="2468880" cy="109735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TW" altLang="en-US" sz="4000" kern="1200" dirty="0" smtClean="0"/>
            <a:t>校園口檢</a:t>
          </a:r>
          <a:endParaRPr lang="zh-TW" altLang="en-US" sz="4000" kern="1200" dirty="0"/>
        </a:p>
      </dsp:txBody>
      <dsp:txXfrm>
        <a:off x="2933928" y="1699607"/>
        <a:ext cx="2361742" cy="99022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97B58-D1EF-4F0B-B0A6-16D342FB70DF}">
      <dsp:nvSpPr>
        <dsp:cNvPr id="0" name=""/>
        <dsp:cNvSpPr/>
      </dsp:nvSpPr>
      <dsp:spPr>
        <a:xfrm>
          <a:off x="1901461" y="765483"/>
          <a:ext cx="4503128" cy="4503128"/>
        </a:xfrm>
        <a:prstGeom prst="blockArc">
          <a:avLst>
            <a:gd name="adj1" fmla="val 11880000"/>
            <a:gd name="adj2" fmla="val 16200000"/>
            <a:gd name="adj3" fmla="val 463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25286E6-0F04-4752-A463-8B6CB1897171}">
      <dsp:nvSpPr>
        <dsp:cNvPr id="0" name=""/>
        <dsp:cNvSpPr/>
      </dsp:nvSpPr>
      <dsp:spPr>
        <a:xfrm>
          <a:off x="1901461" y="765483"/>
          <a:ext cx="4503128" cy="4503128"/>
        </a:xfrm>
        <a:prstGeom prst="blockArc">
          <a:avLst>
            <a:gd name="adj1" fmla="val 7560000"/>
            <a:gd name="adj2" fmla="val 11880000"/>
            <a:gd name="adj3" fmla="val 463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1C39C0C-F9ED-46AB-9FEA-4CDF1B6DCA3E}">
      <dsp:nvSpPr>
        <dsp:cNvPr id="0" name=""/>
        <dsp:cNvSpPr/>
      </dsp:nvSpPr>
      <dsp:spPr>
        <a:xfrm>
          <a:off x="2068752" y="953789"/>
          <a:ext cx="4503128" cy="4503128"/>
        </a:xfrm>
        <a:prstGeom prst="blockArc">
          <a:avLst>
            <a:gd name="adj1" fmla="val 2881391"/>
            <a:gd name="adj2" fmla="val 7802174"/>
            <a:gd name="adj3" fmla="val 463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CC051D9-F782-4DDA-8476-13AD4B8552FF}">
      <dsp:nvSpPr>
        <dsp:cNvPr id="0" name=""/>
        <dsp:cNvSpPr/>
      </dsp:nvSpPr>
      <dsp:spPr>
        <a:xfrm>
          <a:off x="2008663" y="1010375"/>
          <a:ext cx="4503128" cy="4503128"/>
        </a:xfrm>
        <a:prstGeom prst="blockArc">
          <a:avLst>
            <a:gd name="adj1" fmla="val 20260100"/>
            <a:gd name="adj2" fmla="val 2742747"/>
            <a:gd name="adj3" fmla="val 463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2D432CA-334E-423D-A4F1-3F64A85AD2F8}">
      <dsp:nvSpPr>
        <dsp:cNvPr id="0" name=""/>
        <dsp:cNvSpPr/>
      </dsp:nvSpPr>
      <dsp:spPr>
        <a:xfrm>
          <a:off x="1901461" y="765483"/>
          <a:ext cx="4503128" cy="4503128"/>
        </a:xfrm>
        <a:prstGeom prst="blockArc">
          <a:avLst>
            <a:gd name="adj1" fmla="val 16200000"/>
            <a:gd name="adj2" fmla="val 20520000"/>
            <a:gd name="adj3" fmla="val 463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B785A28-92C8-453B-9905-C1E4B71D71C5}">
      <dsp:nvSpPr>
        <dsp:cNvPr id="0" name=""/>
        <dsp:cNvSpPr/>
      </dsp:nvSpPr>
      <dsp:spPr>
        <a:xfrm>
          <a:off x="3117149" y="1981172"/>
          <a:ext cx="2071750" cy="20717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r" defTabSz="1600200">
            <a:lnSpc>
              <a:spcPct val="90000"/>
            </a:lnSpc>
            <a:spcBef>
              <a:spcPct val="0"/>
            </a:spcBef>
            <a:spcAft>
              <a:spcPct val="35000"/>
            </a:spcAft>
          </a:pPr>
          <a:r>
            <a:rPr lang="zh-TW" altLang="en-US" sz="3600" b="1" kern="1200" dirty="0" smtClean="0">
              <a:solidFill>
                <a:schemeClr val="accent4">
                  <a:lumMod val="50000"/>
                </a:schemeClr>
              </a:solidFill>
            </a:rPr>
            <a:t>兒童口腔健康</a:t>
          </a:r>
          <a:endParaRPr lang="zh-TW" altLang="en-US" sz="3600" b="1" kern="1200" dirty="0">
            <a:solidFill>
              <a:schemeClr val="accent4">
                <a:lumMod val="50000"/>
              </a:schemeClr>
            </a:solidFill>
          </a:endParaRPr>
        </a:p>
      </dsp:txBody>
      <dsp:txXfrm>
        <a:off x="3420550" y="2284573"/>
        <a:ext cx="1464948" cy="1464948"/>
      </dsp:txXfrm>
    </dsp:sp>
    <dsp:sp modelId="{E1FC9D38-E978-44FB-BCFF-85051352B7A5}">
      <dsp:nvSpPr>
        <dsp:cNvPr id="0" name=""/>
        <dsp:cNvSpPr/>
      </dsp:nvSpPr>
      <dsp:spPr>
        <a:xfrm>
          <a:off x="3131384" y="-182811"/>
          <a:ext cx="2043280" cy="200100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accent4">
                  <a:lumMod val="50000"/>
                </a:schemeClr>
              </a:solidFill>
            </a:rPr>
            <a:t>政府</a:t>
          </a:r>
          <a:endParaRPr lang="en-US" altLang="zh-TW" sz="1800" b="1" kern="1200" dirty="0" smtClean="0"/>
        </a:p>
        <a:p>
          <a:pPr lvl="0" algn="ctr" defTabSz="800100">
            <a:lnSpc>
              <a:spcPct val="90000"/>
            </a:lnSpc>
            <a:spcBef>
              <a:spcPct val="0"/>
            </a:spcBef>
            <a:spcAft>
              <a:spcPct val="35000"/>
            </a:spcAft>
          </a:pPr>
          <a:r>
            <a:rPr lang="zh-TW" altLang="en-US" sz="1800" b="1" kern="1200" dirty="0" smtClean="0"/>
            <a:t>衛福部、各縣市衛生及教育局處</a:t>
          </a:r>
          <a:endParaRPr lang="en-US" altLang="zh-TW" sz="1800" b="1" kern="1200" dirty="0" smtClean="0"/>
        </a:p>
      </dsp:txBody>
      <dsp:txXfrm>
        <a:off x="3430615" y="110230"/>
        <a:ext cx="1444818" cy="1414924"/>
      </dsp:txXfrm>
    </dsp:sp>
    <dsp:sp modelId="{43096B75-F017-4628-9D4E-8CE3A5383D78}">
      <dsp:nvSpPr>
        <dsp:cNvPr id="0" name=""/>
        <dsp:cNvSpPr/>
      </dsp:nvSpPr>
      <dsp:spPr>
        <a:xfrm>
          <a:off x="5226569" y="1370949"/>
          <a:ext cx="2036334" cy="19329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altLang="zh-TW" sz="1600" b="1" kern="1200" dirty="0" smtClean="0">
            <a:solidFill>
              <a:schemeClr val="accent4">
                <a:lumMod val="50000"/>
              </a:schemeClr>
            </a:solidFill>
          </a:endParaRPr>
        </a:p>
        <a:p>
          <a:pPr lvl="0" algn="ctr" defTabSz="711200">
            <a:lnSpc>
              <a:spcPct val="90000"/>
            </a:lnSpc>
            <a:spcBef>
              <a:spcPct val="0"/>
            </a:spcBef>
            <a:spcAft>
              <a:spcPct val="35000"/>
            </a:spcAft>
          </a:pPr>
          <a:endParaRPr lang="en-US" altLang="zh-TW" sz="1600" b="1" kern="1200" dirty="0" smtClean="0">
            <a:solidFill>
              <a:schemeClr val="accent4">
                <a:lumMod val="50000"/>
              </a:schemeClr>
            </a:solidFill>
          </a:endParaRPr>
        </a:p>
        <a:p>
          <a:pPr lvl="0" algn="ctr" defTabSz="711200">
            <a:lnSpc>
              <a:spcPct val="90000"/>
            </a:lnSpc>
            <a:spcBef>
              <a:spcPct val="0"/>
            </a:spcBef>
            <a:spcAft>
              <a:spcPct val="35000"/>
            </a:spcAft>
          </a:pPr>
          <a:endParaRPr lang="en-US" altLang="zh-TW" sz="1600" b="1" kern="1200" dirty="0" smtClean="0">
            <a:solidFill>
              <a:schemeClr val="accent4">
                <a:lumMod val="50000"/>
              </a:schemeClr>
            </a:solidFill>
          </a:endParaRPr>
        </a:p>
        <a:p>
          <a:pPr lvl="0" algn="ctr" defTabSz="711200">
            <a:lnSpc>
              <a:spcPct val="90000"/>
            </a:lnSpc>
            <a:spcBef>
              <a:spcPct val="0"/>
            </a:spcBef>
            <a:spcAft>
              <a:spcPct val="35000"/>
            </a:spcAft>
          </a:pPr>
          <a:r>
            <a:rPr lang="zh-TW" altLang="en-US" sz="1800" b="1" kern="1200" dirty="0" smtClean="0">
              <a:solidFill>
                <a:schemeClr val="accent4">
                  <a:lumMod val="50000"/>
                </a:schemeClr>
              </a:solidFill>
            </a:rPr>
            <a:t>牙醫團體</a:t>
          </a:r>
          <a:endParaRPr lang="en-US" altLang="zh-TW" sz="1800" b="1" kern="1200" dirty="0" smtClean="0">
            <a:solidFill>
              <a:schemeClr val="accent4">
                <a:lumMod val="50000"/>
              </a:schemeClr>
            </a:solidFill>
          </a:endParaRPr>
        </a:p>
        <a:p>
          <a:pPr lvl="0" algn="ctr" defTabSz="711200">
            <a:lnSpc>
              <a:spcPct val="90000"/>
            </a:lnSpc>
            <a:spcBef>
              <a:spcPct val="0"/>
            </a:spcBef>
            <a:spcAft>
              <a:spcPct val="35000"/>
            </a:spcAft>
          </a:pPr>
          <a:r>
            <a:rPr lang="zh-TW" altLang="en-US" sz="1600" b="1" kern="1200" dirty="0" smtClean="0">
              <a:solidFill>
                <a:schemeClr val="bg1"/>
              </a:solidFill>
            </a:rPr>
            <a:t>牙醫全聯會</a:t>
          </a:r>
          <a:endParaRPr lang="en-US" altLang="zh-TW" sz="1600" b="1" kern="1200" dirty="0" smtClean="0">
            <a:solidFill>
              <a:schemeClr val="bg1"/>
            </a:solidFill>
          </a:endParaRPr>
        </a:p>
        <a:p>
          <a:pPr lvl="0" algn="ctr" defTabSz="711200">
            <a:lnSpc>
              <a:spcPct val="90000"/>
            </a:lnSpc>
            <a:spcBef>
              <a:spcPct val="0"/>
            </a:spcBef>
            <a:spcAft>
              <a:spcPct val="35000"/>
            </a:spcAft>
          </a:pPr>
          <a:r>
            <a:rPr lang="zh-TW" altLang="en-US" sz="1600" b="1" kern="1200" dirty="0" smtClean="0">
              <a:solidFill>
                <a:schemeClr val="bg1"/>
              </a:solidFill>
            </a:rPr>
            <a:t>兒牙醫學會</a:t>
          </a:r>
          <a:endParaRPr lang="en-US" altLang="zh-TW" sz="1600" b="1" kern="1200" dirty="0" smtClean="0">
            <a:solidFill>
              <a:schemeClr val="bg1"/>
            </a:solidFill>
          </a:endParaRPr>
        </a:p>
        <a:p>
          <a:pPr lvl="0" algn="ctr" defTabSz="711200">
            <a:lnSpc>
              <a:spcPct val="90000"/>
            </a:lnSpc>
            <a:spcBef>
              <a:spcPct val="0"/>
            </a:spcBef>
            <a:spcAft>
              <a:spcPct val="35000"/>
            </a:spcAft>
          </a:pPr>
          <a:r>
            <a:rPr lang="zh-TW" altLang="en-US" sz="1600" b="1" kern="1200" dirty="0" smtClean="0">
              <a:solidFill>
                <a:schemeClr val="bg1"/>
              </a:solidFill>
            </a:rPr>
            <a:t>醫院牙科協會</a:t>
          </a:r>
          <a:endParaRPr lang="en-US" altLang="zh-TW" sz="1600" b="1" kern="1200" dirty="0" smtClean="0">
            <a:solidFill>
              <a:schemeClr val="bg1"/>
            </a:solidFill>
          </a:endParaRPr>
        </a:p>
        <a:p>
          <a:pPr lvl="0" algn="ctr" defTabSz="711200">
            <a:lnSpc>
              <a:spcPct val="90000"/>
            </a:lnSpc>
            <a:spcBef>
              <a:spcPct val="0"/>
            </a:spcBef>
            <a:spcAft>
              <a:spcPct val="35000"/>
            </a:spcAft>
          </a:pPr>
          <a:endParaRPr lang="en-US" altLang="zh-TW" sz="1600" b="1" kern="1200" dirty="0" smtClean="0"/>
        </a:p>
        <a:p>
          <a:pPr lvl="0" algn="ctr" defTabSz="711200">
            <a:lnSpc>
              <a:spcPct val="90000"/>
            </a:lnSpc>
            <a:spcBef>
              <a:spcPct val="0"/>
            </a:spcBef>
            <a:spcAft>
              <a:spcPct val="35000"/>
            </a:spcAft>
          </a:pPr>
          <a:endParaRPr lang="en-US" altLang="zh-TW" sz="1600" b="1" kern="1200" dirty="0" smtClean="0"/>
        </a:p>
        <a:p>
          <a:pPr lvl="0" algn="ctr" defTabSz="711200">
            <a:lnSpc>
              <a:spcPct val="90000"/>
            </a:lnSpc>
            <a:spcBef>
              <a:spcPct val="0"/>
            </a:spcBef>
            <a:spcAft>
              <a:spcPct val="35000"/>
            </a:spcAft>
          </a:pPr>
          <a:endParaRPr lang="zh-TW" altLang="en-US" sz="1600" b="1" kern="1200" dirty="0"/>
        </a:p>
      </dsp:txBody>
      <dsp:txXfrm>
        <a:off x="5524783" y="1654018"/>
        <a:ext cx="1439906" cy="1366780"/>
      </dsp:txXfrm>
    </dsp:sp>
    <dsp:sp modelId="{7191A73B-89F4-4666-A888-00435A653F24}">
      <dsp:nvSpPr>
        <dsp:cNvPr id="0" name=""/>
        <dsp:cNvSpPr/>
      </dsp:nvSpPr>
      <dsp:spPr>
        <a:xfrm>
          <a:off x="4762867" y="3888433"/>
          <a:ext cx="1966375" cy="17181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rgbClr val="002060"/>
              </a:solidFill>
            </a:rPr>
            <a:t>牙醫院所</a:t>
          </a:r>
          <a:endParaRPr lang="en-US" altLang="zh-TW" sz="1800" b="1" kern="1200" dirty="0" smtClean="0">
            <a:solidFill>
              <a:srgbClr val="002060"/>
            </a:solidFill>
          </a:endParaRPr>
        </a:p>
        <a:p>
          <a:pPr lvl="0" algn="ctr" defTabSz="800100">
            <a:lnSpc>
              <a:spcPct val="90000"/>
            </a:lnSpc>
            <a:spcBef>
              <a:spcPct val="0"/>
            </a:spcBef>
            <a:spcAft>
              <a:spcPct val="35000"/>
            </a:spcAft>
          </a:pPr>
          <a:r>
            <a:rPr lang="zh-TW" altLang="en-US" sz="1500" b="1" kern="1200" dirty="0" smtClean="0"/>
            <a:t>牙醫診所</a:t>
          </a:r>
          <a:endParaRPr lang="en-US" altLang="zh-TW" sz="1500" b="1" kern="1200" dirty="0" smtClean="0"/>
        </a:p>
        <a:p>
          <a:pPr lvl="0" algn="ctr" defTabSz="800100">
            <a:lnSpc>
              <a:spcPct val="90000"/>
            </a:lnSpc>
            <a:spcBef>
              <a:spcPct val="0"/>
            </a:spcBef>
            <a:spcAft>
              <a:spcPct val="35000"/>
            </a:spcAft>
          </a:pPr>
          <a:r>
            <a:rPr lang="zh-TW" altLang="en-US" sz="1500" b="1" kern="1200" dirty="0" smtClean="0"/>
            <a:t>醫院牙科部</a:t>
          </a:r>
          <a:endParaRPr lang="zh-TW" altLang="en-US" sz="1500" b="1" kern="1200" dirty="0"/>
        </a:p>
      </dsp:txBody>
      <dsp:txXfrm>
        <a:off x="5050836" y="4140045"/>
        <a:ext cx="1390437" cy="1214887"/>
      </dsp:txXfrm>
    </dsp:sp>
    <dsp:sp modelId="{FDF988A0-6B56-4406-8B3D-D412D933159E}">
      <dsp:nvSpPr>
        <dsp:cNvPr id="0" name=""/>
        <dsp:cNvSpPr/>
      </dsp:nvSpPr>
      <dsp:spPr>
        <a:xfrm>
          <a:off x="1882555" y="3960439"/>
          <a:ext cx="1955440" cy="167184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accent4">
                  <a:lumMod val="50000"/>
                </a:schemeClr>
              </a:solidFill>
            </a:rPr>
            <a:t>家長</a:t>
          </a:r>
          <a:endParaRPr lang="en-US" altLang="zh-TW" sz="1800" b="1" kern="1200" dirty="0" smtClean="0">
            <a:solidFill>
              <a:schemeClr val="accent4">
                <a:lumMod val="50000"/>
              </a:schemeClr>
            </a:solidFill>
          </a:endParaRPr>
        </a:p>
        <a:p>
          <a:pPr lvl="0" algn="ctr" defTabSz="800100">
            <a:lnSpc>
              <a:spcPct val="90000"/>
            </a:lnSpc>
            <a:spcBef>
              <a:spcPct val="0"/>
            </a:spcBef>
            <a:spcAft>
              <a:spcPct val="35000"/>
            </a:spcAft>
          </a:pPr>
          <a:r>
            <a:rPr lang="zh-TW" altLang="en-US" sz="1800" b="1" kern="1200" dirty="0" smtClean="0">
              <a:solidFill>
                <a:schemeClr val="accent4">
                  <a:lumMod val="50000"/>
                </a:schemeClr>
              </a:solidFill>
            </a:rPr>
            <a:t>照顧者</a:t>
          </a:r>
          <a:endParaRPr lang="zh-TW" altLang="en-US" sz="1800" b="1" kern="1200" dirty="0">
            <a:solidFill>
              <a:schemeClr val="accent4">
                <a:lumMod val="50000"/>
              </a:schemeClr>
            </a:solidFill>
          </a:endParaRPr>
        </a:p>
      </dsp:txBody>
      <dsp:txXfrm>
        <a:off x="2168923" y="4205276"/>
        <a:ext cx="1382704" cy="1182175"/>
      </dsp:txXfrm>
    </dsp:sp>
    <dsp:sp modelId="{D145339B-1A77-4B8E-A7F4-94846AE1E3FE}">
      <dsp:nvSpPr>
        <dsp:cNvPr id="0" name=""/>
        <dsp:cNvSpPr/>
      </dsp:nvSpPr>
      <dsp:spPr>
        <a:xfrm>
          <a:off x="1172375" y="1440161"/>
          <a:ext cx="1777875" cy="17944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accent4">
                  <a:lumMod val="50000"/>
                </a:schemeClr>
              </a:solidFill>
            </a:rPr>
            <a:t>學校</a:t>
          </a:r>
          <a:endParaRPr lang="zh-TW" altLang="en-US" sz="1800" b="1" kern="1200" dirty="0">
            <a:solidFill>
              <a:schemeClr val="accent4">
                <a:lumMod val="50000"/>
              </a:schemeClr>
            </a:solidFill>
          </a:endParaRPr>
        </a:p>
      </dsp:txBody>
      <dsp:txXfrm>
        <a:off x="1432739" y="1702959"/>
        <a:ext cx="1257147" cy="1268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00DE0-5F8A-4F61-A49C-77D9513C0480}">
      <dsp:nvSpPr>
        <dsp:cNvPr id="0" name=""/>
        <dsp:cNvSpPr/>
      </dsp:nvSpPr>
      <dsp:spPr>
        <a:xfrm>
          <a:off x="0" y="0"/>
          <a:ext cx="8229600" cy="0"/>
        </a:xfrm>
        <a:prstGeom prst="line">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w="9525" cap="flat" cmpd="sng" algn="ctr">
          <a:solidFill>
            <a:schemeClr val="accent2">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a:schemeClr val="dk1"/>
        </a:fontRef>
      </dsp:style>
    </dsp:sp>
    <dsp:sp modelId="{20C4F48A-112C-43F4-A6F0-2B5AFA759533}">
      <dsp:nvSpPr>
        <dsp:cNvPr id="0" name=""/>
        <dsp:cNvSpPr/>
      </dsp:nvSpPr>
      <dsp:spPr>
        <a:xfrm>
          <a:off x="0" y="0"/>
          <a:ext cx="1645920" cy="4389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zh-TW" altLang="en-US" sz="6500" kern="1200" dirty="0" smtClean="0"/>
            <a:t>口檢規格</a:t>
          </a:r>
          <a:endParaRPr lang="zh-TW" altLang="en-US" sz="6500" kern="1200" dirty="0"/>
        </a:p>
      </dsp:txBody>
      <dsp:txXfrm>
        <a:off x="0" y="0"/>
        <a:ext cx="1645920" cy="4389437"/>
      </dsp:txXfrm>
    </dsp:sp>
    <dsp:sp modelId="{F83639FB-CB90-44CA-B094-EDB4BD0AF632}">
      <dsp:nvSpPr>
        <dsp:cNvPr id="0" name=""/>
        <dsp:cNvSpPr/>
      </dsp:nvSpPr>
      <dsp:spPr>
        <a:xfrm>
          <a:off x="1769364" y="102020"/>
          <a:ext cx="6460236" cy="2040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zh-TW" altLang="en-US" sz="6500" kern="1200" dirty="0" smtClean="0"/>
            <a:t>快速</a:t>
          </a:r>
          <a:r>
            <a:rPr lang="en-US" altLang="zh-TW" sz="6500" kern="1200" dirty="0" smtClean="0"/>
            <a:t>(100-200</a:t>
          </a:r>
          <a:r>
            <a:rPr lang="zh-TW" altLang="en-US" sz="6500" kern="1200" dirty="0" smtClean="0"/>
            <a:t>人</a:t>
          </a:r>
          <a:r>
            <a:rPr lang="en-US" altLang="zh-TW" sz="6500" kern="1200" dirty="0" smtClean="0"/>
            <a:t>)</a:t>
          </a:r>
          <a:endParaRPr lang="zh-TW" altLang="en-US" sz="6500" kern="1200" dirty="0"/>
        </a:p>
      </dsp:txBody>
      <dsp:txXfrm>
        <a:off x="1769364" y="102020"/>
        <a:ext cx="6460236" cy="2040402"/>
      </dsp:txXfrm>
    </dsp:sp>
    <dsp:sp modelId="{A77B9033-5940-459E-BFE9-520902BF70D2}">
      <dsp:nvSpPr>
        <dsp:cNvPr id="0" name=""/>
        <dsp:cNvSpPr/>
      </dsp:nvSpPr>
      <dsp:spPr>
        <a:xfrm>
          <a:off x="1645920" y="2142422"/>
          <a:ext cx="6583680" cy="0"/>
        </a:xfrm>
        <a:prstGeom prst="line">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dsp:style>
    </dsp:sp>
    <dsp:sp modelId="{FB7A6281-C841-4796-B504-6238ABCA5C3F}">
      <dsp:nvSpPr>
        <dsp:cNvPr id="0" name=""/>
        <dsp:cNvSpPr/>
      </dsp:nvSpPr>
      <dsp:spPr>
        <a:xfrm>
          <a:off x="1769364" y="2244442"/>
          <a:ext cx="6460236" cy="2040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zh-TW" altLang="en-US" sz="6500" kern="1200" dirty="0" smtClean="0"/>
            <a:t>篩檢品質</a:t>
          </a:r>
          <a:endParaRPr lang="zh-TW" altLang="en-US" sz="6500" kern="1200" dirty="0"/>
        </a:p>
      </dsp:txBody>
      <dsp:txXfrm>
        <a:off x="1769364" y="2244442"/>
        <a:ext cx="6460236" cy="2040402"/>
      </dsp:txXfrm>
    </dsp:sp>
    <dsp:sp modelId="{05AC4A59-7517-4940-A40A-C284A5A21A3E}">
      <dsp:nvSpPr>
        <dsp:cNvPr id="0" name=""/>
        <dsp:cNvSpPr/>
      </dsp:nvSpPr>
      <dsp:spPr>
        <a:xfrm>
          <a:off x="1645920" y="4284844"/>
          <a:ext cx="6583680" cy="0"/>
        </a:xfrm>
        <a:prstGeom prst="line">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00DE0-5F8A-4F61-A49C-77D9513C0480}">
      <dsp:nvSpPr>
        <dsp:cNvPr id="0" name=""/>
        <dsp:cNvSpPr/>
      </dsp:nvSpPr>
      <dsp:spPr>
        <a:xfrm>
          <a:off x="0" y="0"/>
          <a:ext cx="8229600" cy="0"/>
        </a:xfrm>
        <a:prstGeom prst="line">
          <a:avLst/>
        </a:prstGeom>
        <a:gradFill rotWithShape="0">
          <a:gsLst>
            <a:gs pos="0">
              <a:schemeClr val="lt1">
                <a:hueOff val="0"/>
                <a:satOff val="0"/>
                <a:lumOff val="0"/>
                <a:alphaOff val="0"/>
                <a:tint val="70000"/>
                <a:satMod val="130000"/>
              </a:schemeClr>
            </a:gs>
            <a:gs pos="43000">
              <a:schemeClr val="lt1">
                <a:hueOff val="0"/>
                <a:satOff val="0"/>
                <a:lumOff val="0"/>
                <a:alphaOff val="0"/>
                <a:tint val="44000"/>
                <a:satMod val="165000"/>
              </a:schemeClr>
            </a:gs>
            <a:gs pos="93000">
              <a:schemeClr val="lt1">
                <a:hueOff val="0"/>
                <a:satOff val="0"/>
                <a:lumOff val="0"/>
                <a:alphaOff val="0"/>
                <a:tint val="15000"/>
                <a:satMod val="165000"/>
              </a:schemeClr>
            </a:gs>
            <a:gs pos="100000">
              <a:schemeClr val="lt1">
                <a:hueOff val="0"/>
                <a:satOff val="0"/>
                <a:lumOff val="0"/>
                <a:alphaOff val="0"/>
                <a:tint val="5000"/>
                <a:satMod val="250000"/>
              </a:schemeClr>
            </a:gs>
          </a:gsLst>
          <a:path path="circle">
            <a:fillToRect l="50000" t="130000" r="50000" b="-30000"/>
          </a:path>
        </a:gradFill>
        <a:ln w="9525" cap="flat" cmpd="sng" algn="ctr">
          <a:solidFill>
            <a:schemeClr val="accent2">
              <a:shade val="80000"/>
              <a:hueOff val="0"/>
              <a:satOff val="0"/>
              <a:lumOff val="0"/>
              <a:alphaOff val="0"/>
            </a:schemeClr>
          </a:solidFill>
          <a:prstDash val="solid"/>
        </a:ln>
        <a:effectLst>
          <a:outerShdw blurRad="57150" dist="38100" dir="5400000" algn="ctr" rotWithShape="0">
            <a:schemeClr val="lt1">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a:schemeClr val="dk1"/>
        </a:fontRef>
      </dsp:style>
    </dsp:sp>
    <dsp:sp modelId="{20C4F48A-112C-43F4-A6F0-2B5AFA759533}">
      <dsp:nvSpPr>
        <dsp:cNvPr id="0" name=""/>
        <dsp:cNvSpPr/>
      </dsp:nvSpPr>
      <dsp:spPr>
        <a:xfrm>
          <a:off x="0" y="0"/>
          <a:ext cx="1645920" cy="4389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zh-TW" altLang="en-US" sz="6500" kern="1200" dirty="0" smtClean="0"/>
            <a:t>無齲齒</a:t>
          </a:r>
          <a:endParaRPr lang="zh-TW" altLang="en-US" sz="6500" kern="1200" dirty="0"/>
        </a:p>
      </dsp:txBody>
      <dsp:txXfrm>
        <a:off x="0" y="0"/>
        <a:ext cx="1645920" cy="4389437"/>
      </dsp:txXfrm>
    </dsp:sp>
    <dsp:sp modelId="{F83639FB-CB90-44CA-B094-EDB4BD0AF632}">
      <dsp:nvSpPr>
        <dsp:cNvPr id="0" name=""/>
        <dsp:cNvSpPr/>
      </dsp:nvSpPr>
      <dsp:spPr>
        <a:xfrm>
          <a:off x="1769364" y="102020"/>
          <a:ext cx="6460236" cy="2040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lvl="0" algn="l" defTabSz="2622550">
            <a:lnSpc>
              <a:spcPct val="90000"/>
            </a:lnSpc>
            <a:spcBef>
              <a:spcPct val="0"/>
            </a:spcBef>
            <a:spcAft>
              <a:spcPct val="35000"/>
            </a:spcAft>
          </a:pPr>
          <a:r>
            <a:rPr lang="zh-TW" altLang="en-US" sz="5900" kern="1200" dirty="0" smtClean="0"/>
            <a:t>失誤率高</a:t>
          </a:r>
          <a:endParaRPr lang="zh-TW" altLang="en-US" sz="5900" kern="1200" dirty="0"/>
        </a:p>
      </dsp:txBody>
      <dsp:txXfrm>
        <a:off x="1769364" y="102020"/>
        <a:ext cx="6460236" cy="2040402"/>
      </dsp:txXfrm>
    </dsp:sp>
    <dsp:sp modelId="{A77B9033-5940-459E-BFE9-520902BF70D2}">
      <dsp:nvSpPr>
        <dsp:cNvPr id="0" name=""/>
        <dsp:cNvSpPr/>
      </dsp:nvSpPr>
      <dsp:spPr>
        <a:xfrm>
          <a:off x="1645920" y="2142422"/>
          <a:ext cx="6583680" cy="0"/>
        </a:xfrm>
        <a:prstGeom prst="line">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dsp:style>
    </dsp:sp>
    <dsp:sp modelId="{492774F2-5866-4842-B1B3-8DF282F0E769}">
      <dsp:nvSpPr>
        <dsp:cNvPr id="0" name=""/>
        <dsp:cNvSpPr/>
      </dsp:nvSpPr>
      <dsp:spPr>
        <a:xfrm>
          <a:off x="1769364" y="2244442"/>
          <a:ext cx="6460236" cy="2040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lvl="0" algn="l" defTabSz="2622550">
            <a:lnSpc>
              <a:spcPct val="90000"/>
            </a:lnSpc>
            <a:spcBef>
              <a:spcPct val="0"/>
            </a:spcBef>
            <a:spcAft>
              <a:spcPct val="35000"/>
            </a:spcAft>
          </a:pPr>
          <a:r>
            <a:rPr lang="zh-TW" altLang="en-US" sz="5900" kern="1200" dirty="0" smtClean="0"/>
            <a:t>不要放棄常規回診</a:t>
          </a:r>
          <a:endParaRPr lang="zh-TW" altLang="en-US" sz="5900" kern="1200" dirty="0"/>
        </a:p>
      </dsp:txBody>
      <dsp:txXfrm>
        <a:off x="1769364" y="2244442"/>
        <a:ext cx="6460236" cy="2040402"/>
      </dsp:txXfrm>
    </dsp:sp>
    <dsp:sp modelId="{82A1C48D-407C-48FE-84B7-2A9A66D48CBF}">
      <dsp:nvSpPr>
        <dsp:cNvPr id="0" name=""/>
        <dsp:cNvSpPr/>
      </dsp:nvSpPr>
      <dsp:spPr>
        <a:xfrm>
          <a:off x="1645920" y="4284844"/>
          <a:ext cx="6583680" cy="0"/>
        </a:xfrm>
        <a:prstGeom prst="line">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2">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ED1FB-ABF9-44B9-82B7-099B81FCA4F6}">
      <dsp:nvSpPr>
        <dsp:cNvPr id="0" name=""/>
        <dsp:cNvSpPr/>
      </dsp:nvSpPr>
      <dsp:spPr>
        <a:xfrm>
          <a:off x="304637" y="240726"/>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校園潔牙</a:t>
          </a:r>
          <a:endParaRPr lang="zh-TW" altLang="en-US" sz="4300" kern="1200" dirty="0"/>
        </a:p>
      </dsp:txBody>
      <dsp:txXfrm>
        <a:off x="304637" y="240726"/>
        <a:ext cx="3707177" cy="1158493"/>
      </dsp:txXfrm>
    </dsp:sp>
    <dsp:sp modelId="{50EDA7BA-A2B6-42F2-884D-41EFFB7E1ABC}">
      <dsp:nvSpPr>
        <dsp:cNvPr id="0" name=""/>
        <dsp:cNvSpPr/>
      </dsp:nvSpPr>
      <dsp:spPr>
        <a:xfrm>
          <a:off x="150172" y="73389"/>
          <a:ext cx="810945" cy="121641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C9F1C3-F67C-4BA6-8394-D252DC3B3257}">
      <dsp:nvSpPr>
        <dsp:cNvPr id="0" name=""/>
        <dsp:cNvSpPr/>
      </dsp:nvSpPr>
      <dsp:spPr>
        <a:xfrm>
          <a:off x="4372250" y="240726"/>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含氟漱口水</a:t>
          </a:r>
          <a:endParaRPr lang="zh-TW" altLang="en-US" sz="4300" kern="1200" dirty="0"/>
        </a:p>
      </dsp:txBody>
      <dsp:txXfrm>
        <a:off x="4372250" y="240726"/>
        <a:ext cx="3707177" cy="1158493"/>
      </dsp:txXfrm>
    </dsp:sp>
    <dsp:sp modelId="{20AD0ACF-BDC1-4B54-88B1-79D42E91FC56}">
      <dsp:nvSpPr>
        <dsp:cNvPr id="0" name=""/>
        <dsp:cNvSpPr/>
      </dsp:nvSpPr>
      <dsp:spPr>
        <a:xfrm>
          <a:off x="4217784" y="73389"/>
          <a:ext cx="810945" cy="121641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68D2A-0FA5-48E8-AB3E-B9D7E4175C9E}">
      <dsp:nvSpPr>
        <dsp:cNvPr id="0" name=""/>
        <dsp:cNvSpPr/>
      </dsp:nvSpPr>
      <dsp:spPr>
        <a:xfrm>
          <a:off x="304637" y="1699140"/>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專業塗氟</a:t>
          </a:r>
          <a:endParaRPr lang="zh-TW" altLang="en-US" sz="4300" kern="1200" dirty="0"/>
        </a:p>
      </dsp:txBody>
      <dsp:txXfrm>
        <a:off x="304637" y="1699140"/>
        <a:ext cx="3707177" cy="1158493"/>
      </dsp:txXfrm>
    </dsp:sp>
    <dsp:sp modelId="{F71C7204-8CAB-493C-B974-CAF63A1C7668}">
      <dsp:nvSpPr>
        <dsp:cNvPr id="0" name=""/>
        <dsp:cNvSpPr/>
      </dsp:nvSpPr>
      <dsp:spPr>
        <a:xfrm>
          <a:off x="150172" y="1531803"/>
          <a:ext cx="810945" cy="121641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6F85A9-4C62-4C93-8011-78DCE8D20F27}">
      <dsp:nvSpPr>
        <dsp:cNvPr id="0" name=""/>
        <dsp:cNvSpPr/>
      </dsp:nvSpPr>
      <dsp:spPr>
        <a:xfrm>
          <a:off x="4372250" y="1699140"/>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窩溝封填</a:t>
          </a:r>
          <a:endParaRPr lang="zh-TW" altLang="en-US" sz="4300" kern="1200" dirty="0"/>
        </a:p>
      </dsp:txBody>
      <dsp:txXfrm>
        <a:off x="4372250" y="1699140"/>
        <a:ext cx="3707177" cy="1158493"/>
      </dsp:txXfrm>
    </dsp:sp>
    <dsp:sp modelId="{82F4C027-5033-4C8C-9B4C-8898A70A7CF5}">
      <dsp:nvSpPr>
        <dsp:cNvPr id="0" name=""/>
        <dsp:cNvSpPr/>
      </dsp:nvSpPr>
      <dsp:spPr>
        <a:xfrm>
          <a:off x="4217784" y="1531803"/>
          <a:ext cx="810945" cy="1216417"/>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8F758-B2A6-49BE-A6D6-103333E38E4F}">
      <dsp:nvSpPr>
        <dsp:cNvPr id="0" name=""/>
        <dsp:cNvSpPr/>
      </dsp:nvSpPr>
      <dsp:spPr>
        <a:xfrm>
          <a:off x="304637" y="3157554"/>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潔牙觀摩</a:t>
          </a:r>
          <a:endParaRPr lang="zh-TW" altLang="en-US" sz="4300" kern="1200" dirty="0"/>
        </a:p>
      </dsp:txBody>
      <dsp:txXfrm>
        <a:off x="304637" y="3157554"/>
        <a:ext cx="3707177" cy="1158493"/>
      </dsp:txXfrm>
    </dsp:sp>
    <dsp:sp modelId="{FA5B2BD0-96F6-45EC-8642-C62C15102289}">
      <dsp:nvSpPr>
        <dsp:cNvPr id="0" name=""/>
        <dsp:cNvSpPr/>
      </dsp:nvSpPr>
      <dsp:spPr>
        <a:xfrm>
          <a:off x="150172" y="2990217"/>
          <a:ext cx="810945" cy="1216417"/>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41A75-CA86-4A84-B340-B0B585C3C4FB}">
      <dsp:nvSpPr>
        <dsp:cNvPr id="0" name=""/>
        <dsp:cNvSpPr/>
      </dsp:nvSpPr>
      <dsp:spPr>
        <a:xfrm>
          <a:off x="4372250" y="3157554"/>
          <a:ext cx="3707177" cy="1158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4686" tIns="163830" rIns="163830" bIns="163830" numCol="1" spcCol="1270" anchor="ctr" anchorCtr="0">
          <a:noAutofit/>
        </a:bodyPr>
        <a:lstStyle/>
        <a:p>
          <a:pPr lvl="0" algn="l" defTabSz="1911350">
            <a:lnSpc>
              <a:spcPct val="90000"/>
            </a:lnSpc>
            <a:spcBef>
              <a:spcPct val="0"/>
            </a:spcBef>
            <a:spcAft>
              <a:spcPct val="35000"/>
            </a:spcAft>
          </a:pPr>
          <a:r>
            <a:rPr lang="zh-TW" altLang="en-US" sz="4300" kern="1200" dirty="0" smtClean="0"/>
            <a:t>口衛宣導</a:t>
          </a:r>
          <a:endParaRPr lang="zh-TW" altLang="en-US" sz="4300" kern="1200" dirty="0"/>
        </a:p>
      </dsp:txBody>
      <dsp:txXfrm>
        <a:off x="4372250" y="3157554"/>
        <a:ext cx="3707177" cy="1158493"/>
      </dsp:txXfrm>
    </dsp:sp>
    <dsp:sp modelId="{87F245F8-F7E8-4D18-A33D-7678313072C4}">
      <dsp:nvSpPr>
        <dsp:cNvPr id="0" name=""/>
        <dsp:cNvSpPr/>
      </dsp:nvSpPr>
      <dsp:spPr>
        <a:xfrm>
          <a:off x="4217784" y="2990217"/>
          <a:ext cx="810945" cy="1216417"/>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7B2D1-853A-42A2-B267-E55FD3E5E46F}">
      <dsp:nvSpPr>
        <dsp:cNvPr id="0" name=""/>
        <dsp:cNvSpPr/>
      </dsp:nvSpPr>
      <dsp:spPr>
        <a:xfrm>
          <a:off x="0" y="1349822"/>
          <a:ext cx="8507288" cy="175577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9911C-C5DB-43F0-B83C-40A0F60ECBDE}">
      <dsp:nvSpPr>
        <dsp:cNvPr id="0" name=""/>
        <dsp:cNvSpPr/>
      </dsp:nvSpPr>
      <dsp:spPr>
        <a:xfrm>
          <a:off x="0" y="-108010"/>
          <a:ext cx="7650112" cy="218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endParaRPr lang="zh-TW" altLang="en-US" sz="1800" kern="1200" dirty="0"/>
        </a:p>
      </dsp:txBody>
      <dsp:txXfrm>
        <a:off x="0" y="-108010"/>
        <a:ext cx="7650112" cy="2187818"/>
      </dsp:txXfrm>
    </dsp:sp>
    <dsp:sp modelId="{A7F8586A-251C-44F2-98D3-3442AC687152}">
      <dsp:nvSpPr>
        <dsp:cNvPr id="0" name=""/>
        <dsp:cNvSpPr/>
      </dsp:nvSpPr>
      <dsp:spPr>
        <a:xfrm flipH="1" flipV="1">
          <a:off x="5937112" y="2267679"/>
          <a:ext cx="150913" cy="137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E6676-A6D4-4885-AEDD-DDD5EF78D077}">
      <dsp:nvSpPr>
        <dsp:cNvPr id="0" name=""/>
        <dsp:cNvSpPr/>
      </dsp:nvSpPr>
      <dsp:spPr>
        <a:xfrm>
          <a:off x="2287170" y="3799490"/>
          <a:ext cx="405307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DC7080-1CE2-41C3-AAF7-83DE8505E7EF}">
      <dsp:nvSpPr>
        <dsp:cNvPr id="0" name=""/>
        <dsp:cNvSpPr/>
      </dsp:nvSpPr>
      <dsp:spPr>
        <a:xfrm>
          <a:off x="2287170" y="2799594"/>
          <a:ext cx="337413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CD159C-AAFC-4F0A-8EE6-EDF7AB56E404}">
      <dsp:nvSpPr>
        <dsp:cNvPr id="0" name=""/>
        <dsp:cNvSpPr/>
      </dsp:nvSpPr>
      <dsp:spPr>
        <a:xfrm>
          <a:off x="2287170" y="1589842"/>
          <a:ext cx="337413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5AC92D-8D2A-45EE-947F-BACA8FCFA5D1}">
      <dsp:nvSpPr>
        <dsp:cNvPr id="0" name=""/>
        <dsp:cNvSpPr/>
      </dsp:nvSpPr>
      <dsp:spPr>
        <a:xfrm>
          <a:off x="2287170" y="589946"/>
          <a:ext cx="405307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593DE-15EC-4645-A6C7-8F69B4A46CB2}">
      <dsp:nvSpPr>
        <dsp:cNvPr id="0" name=""/>
        <dsp:cNvSpPr/>
      </dsp:nvSpPr>
      <dsp:spPr>
        <a:xfrm>
          <a:off x="229770" y="137318"/>
          <a:ext cx="4114800" cy="411480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0C3CE-623C-4DB7-9168-D6FDEDD9BFA6}">
      <dsp:nvSpPr>
        <dsp:cNvPr id="0" name=""/>
        <dsp:cNvSpPr/>
      </dsp:nvSpPr>
      <dsp:spPr>
        <a:xfrm>
          <a:off x="970434" y="2322277"/>
          <a:ext cx="2633472" cy="13578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zh-TW" altLang="en-US" sz="6500" kern="1200"/>
        </a:p>
      </dsp:txBody>
      <dsp:txXfrm>
        <a:off x="970434" y="2322277"/>
        <a:ext cx="2633472" cy="1357884"/>
      </dsp:txXfrm>
    </dsp:sp>
    <dsp:sp modelId="{26B1FAFB-BF45-412B-8042-93C5A8ED6532}">
      <dsp:nvSpPr>
        <dsp:cNvPr id="0" name=""/>
        <dsp:cNvSpPr/>
      </dsp:nvSpPr>
      <dsp:spPr>
        <a:xfrm>
          <a:off x="5887620" y="137318"/>
          <a:ext cx="905256" cy="905256"/>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4ECF1-414F-471E-A89E-C33271BD9DB2}">
      <dsp:nvSpPr>
        <dsp:cNvPr id="0" name=""/>
        <dsp:cNvSpPr/>
      </dsp:nvSpPr>
      <dsp:spPr>
        <a:xfrm>
          <a:off x="6792876" y="137318"/>
          <a:ext cx="1206953"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l" defTabSz="1066800">
            <a:lnSpc>
              <a:spcPts val="188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窩溝</a:t>
          </a:r>
          <a:endParaRPr lang="en-US" altLang="zh-TW" sz="2400" kern="1200" dirty="0" smtClean="0">
            <a:solidFill>
              <a:schemeClr val="tx1"/>
            </a:solidFill>
            <a:latin typeface="標楷體" panose="03000509000000000000" pitchFamily="65" charset="-120"/>
            <a:ea typeface="標楷體" panose="03000509000000000000" pitchFamily="65" charset="-120"/>
          </a:endParaRPr>
        </a:p>
        <a:p>
          <a:pPr lvl="0" algn="l" defTabSz="1066800">
            <a:lnSpc>
              <a:spcPts val="188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封閉劑</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6792876" y="137318"/>
        <a:ext cx="1206953" cy="905256"/>
      </dsp:txXfrm>
    </dsp:sp>
    <dsp:sp modelId="{D2305725-7D31-4536-B525-A94A78F3F5FD}">
      <dsp:nvSpPr>
        <dsp:cNvPr id="0" name=""/>
        <dsp:cNvSpPr/>
      </dsp:nvSpPr>
      <dsp:spPr>
        <a:xfrm>
          <a:off x="5208678" y="1137214"/>
          <a:ext cx="905256" cy="905256"/>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B894B2-ACD4-4D9C-A611-86F0D04E980E}">
      <dsp:nvSpPr>
        <dsp:cNvPr id="0" name=""/>
        <dsp:cNvSpPr/>
      </dsp:nvSpPr>
      <dsp:spPr>
        <a:xfrm>
          <a:off x="6113934" y="1137214"/>
          <a:ext cx="828232"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專業塗氟</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6113934" y="1137214"/>
        <a:ext cx="828232" cy="905256"/>
      </dsp:txXfrm>
    </dsp:sp>
    <dsp:sp modelId="{99D408FB-B5A2-4B6B-9655-80860FDB6A98}">
      <dsp:nvSpPr>
        <dsp:cNvPr id="0" name=""/>
        <dsp:cNvSpPr/>
      </dsp:nvSpPr>
      <dsp:spPr>
        <a:xfrm>
          <a:off x="5208678" y="2346966"/>
          <a:ext cx="905256" cy="905256"/>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2436A2-3812-4DE5-A730-6D73BAD55B8B}">
      <dsp:nvSpPr>
        <dsp:cNvPr id="0" name=""/>
        <dsp:cNvSpPr/>
      </dsp:nvSpPr>
      <dsp:spPr>
        <a:xfrm>
          <a:off x="6113934" y="2346966"/>
          <a:ext cx="828232"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餐後潔牙</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6113934" y="2346966"/>
        <a:ext cx="828232" cy="905256"/>
      </dsp:txXfrm>
    </dsp:sp>
    <dsp:sp modelId="{879EDCBF-46CB-44BB-A5FF-2F18D9E6F2E2}">
      <dsp:nvSpPr>
        <dsp:cNvPr id="0" name=""/>
        <dsp:cNvSpPr/>
      </dsp:nvSpPr>
      <dsp:spPr>
        <a:xfrm>
          <a:off x="5887620" y="3346862"/>
          <a:ext cx="905256" cy="905256"/>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8EB62-6B32-4DBA-8A77-76F3C54AA055}">
      <dsp:nvSpPr>
        <dsp:cNvPr id="0" name=""/>
        <dsp:cNvSpPr/>
      </dsp:nvSpPr>
      <dsp:spPr>
        <a:xfrm>
          <a:off x="6792876" y="3346862"/>
          <a:ext cx="1165836"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l" defTabSz="1066800">
            <a:lnSpc>
              <a:spcPts val="188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含氟</a:t>
          </a:r>
          <a:endParaRPr lang="en-US" altLang="zh-TW" sz="2400" kern="1200" dirty="0" smtClean="0">
            <a:solidFill>
              <a:schemeClr val="tx1"/>
            </a:solidFill>
            <a:latin typeface="標楷體" panose="03000509000000000000" pitchFamily="65" charset="-120"/>
            <a:ea typeface="標楷體" panose="03000509000000000000" pitchFamily="65" charset="-120"/>
          </a:endParaRPr>
        </a:p>
        <a:p>
          <a:pPr lvl="0" algn="l" defTabSz="1066800">
            <a:lnSpc>
              <a:spcPts val="1880"/>
            </a:lnSpc>
            <a:spcBef>
              <a:spcPct val="0"/>
            </a:spcBef>
            <a:spcAft>
              <a:spcPct val="35000"/>
            </a:spcAft>
          </a:pPr>
          <a:r>
            <a:rPr lang="zh-TW" altLang="en-US" sz="2400" kern="1200" dirty="0" smtClean="0">
              <a:solidFill>
                <a:schemeClr val="tx1"/>
              </a:solidFill>
              <a:latin typeface="標楷體" panose="03000509000000000000" pitchFamily="65" charset="-120"/>
              <a:ea typeface="標楷體" panose="03000509000000000000" pitchFamily="65" charset="-120"/>
            </a:rPr>
            <a:t>漱口水</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6792876" y="3346862"/>
        <a:ext cx="1165836" cy="90525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B34E448-5429-425D-9400-733D7C92F47E}" type="datetimeFigureOut">
              <a:rPr lang="zh-TW" altLang="en-US" smtClean="0"/>
              <a:t>2019/8/25</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6049DDF-23AF-495C-8A22-59CCA54016C2}" type="slidenum">
              <a:rPr lang="zh-TW" altLang="en-US" smtClean="0"/>
              <a:t>‹#›</a:t>
            </a:fld>
            <a:endParaRPr lang="zh-TW" altLang="en-US"/>
          </a:p>
        </p:txBody>
      </p:sp>
    </p:spTree>
    <p:extLst>
      <p:ext uri="{BB962C8B-B14F-4D97-AF65-F5344CB8AC3E}">
        <p14:creationId xmlns:p14="http://schemas.microsoft.com/office/powerpoint/2010/main" val="1063782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F0B2628-61D4-4BC3-824D-47EDDBCCA770}" type="datetimeFigureOut">
              <a:rPr lang="zh-TW" altLang="en-US" smtClean="0"/>
              <a:t>2019/8/25</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DB10BF0-81BB-490D-8E49-76B8A455F1F0}" type="slidenum">
              <a:rPr lang="zh-TW" altLang="en-US" smtClean="0"/>
              <a:t>‹#›</a:t>
            </a:fld>
            <a:endParaRPr lang="zh-TW" altLang="en-US"/>
          </a:p>
        </p:txBody>
      </p:sp>
    </p:spTree>
    <p:extLst>
      <p:ext uri="{BB962C8B-B14F-4D97-AF65-F5344CB8AC3E}">
        <p14:creationId xmlns:p14="http://schemas.microsoft.com/office/powerpoint/2010/main" val="214058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fld id="{681C4375-026F-4AF1-9B82-C78DFD334DA2}" type="slidenum">
              <a:rPr lang="en-US" altLang="zh-TW" smtClean="0">
                <a:solidFill>
                  <a:prstClr val="black"/>
                </a:solidFill>
                <a:latin typeface="Arial" charset="0"/>
              </a:rPr>
              <a:pPr eaLnBrk="1" hangingPunct="1"/>
              <a:t>11</a:t>
            </a:fld>
            <a:endParaRPr lang="en-US" altLang="zh-TW" smtClean="0">
              <a:solidFill>
                <a:prstClr val="black"/>
              </a:solidFill>
              <a:latin typeface="Arial" charset="0"/>
            </a:endParaRPr>
          </a:p>
        </p:txBody>
      </p:sp>
      <p:sp>
        <p:nvSpPr>
          <p:cNvPr id="76803" name="Rectangle 2"/>
          <p:cNvSpPr>
            <a:spLocks noGrp="1" noRot="1" noChangeAspect="1" noChangeArrowheads="1" noTextEdit="1"/>
          </p:cNvSpPr>
          <p:nvPr>
            <p:ph type="sldImg"/>
          </p:nvPr>
        </p:nvSpPr>
        <p:spPr>
          <a:xfrm>
            <a:off x="962025" y="768350"/>
            <a:ext cx="4911725" cy="3684588"/>
          </a:xfrm>
          <a:ln/>
        </p:spPr>
      </p:sp>
      <p:sp>
        <p:nvSpPr>
          <p:cNvPr id="76804" name="Rectangle 3"/>
          <p:cNvSpPr>
            <a:spLocks noGrp="1" noChangeArrowheads="1"/>
          </p:cNvSpPr>
          <p:nvPr>
            <p:ph type="body" idx="1"/>
          </p:nvPr>
        </p:nvSpPr>
        <p:spPr>
          <a:xfrm>
            <a:off x="931534" y="4682410"/>
            <a:ext cx="4970800" cy="4534198"/>
          </a:xfrm>
          <a:noFill/>
        </p:spPr>
        <p:txBody>
          <a:bodyPr/>
          <a:lstStyle/>
          <a:p>
            <a:pPr eaLnBrk="1" hangingPunct="1"/>
            <a:r>
              <a:rPr lang="en-US" altLang="zh-TW" smtClean="0"/>
              <a:t>1.WHO 2010</a:t>
            </a:r>
            <a:r>
              <a:rPr lang="zh-TW" altLang="en-US" smtClean="0"/>
              <a:t>年</a:t>
            </a:r>
            <a:r>
              <a:rPr lang="en-US" altLang="zh-TW" smtClean="0"/>
              <a:t>12</a:t>
            </a:r>
            <a:r>
              <a:rPr lang="zh-TW" altLang="en-US" smtClean="0"/>
              <a:t>歲兒童</a:t>
            </a:r>
            <a:r>
              <a:rPr lang="en-US" altLang="zh-TW" smtClean="0"/>
              <a:t>DMFT 2</a:t>
            </a:r>
            <a:r>
              <a:rPr lang="zh-TW" altLang="en-US" smtClean="0"/>
              <a:t>顆以下</a:t>
            </a:r>
          </a:p>
        </p:txBody>
      </p:sp>
    </p:spTree>
    <p:extLst>
      <p:ext uri="{BB962C8B-B14F-4D97-AF65-F5344CB8AC3E}">
        <p14:creationId xmlns:p14="http://schemas.microsoft.com/office/powerpoint/2010/main" val="176692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110</a:t>
            </a:fld>
            <a:endParaRPr lang="zh-TW" altLang="en-US"/>
          </a:p>
        </p:txBody>
      </p:sp>
    </p:spTree>
    <p:extLst>
      <p:ext uri="{BB962C8B-B14F-4D97-AF65-F5344CB8AC3E}">
        <p14:creationId xmlns:p14="http://schemas.microsoft.com/office/powerpoint/2010/main" val="203815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119</a:t>
            </a:fld>
            <a:endParaRPr lang="zh-TW" altLang="en-US"/>
          </a:p>
        </p:txBody>
      </p:sp>
    </p:spTree>
    <p:extLst>
      <p:ext uri="{BB962C8B-B14F-4D97-AF65-F5344CB8AC3E}">
        <p14:creationId xmlns:p14="http://schemas.microsoft.com/office/powerpoint/2010/main" val="342651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fld id="{0B443B16-AF11-491A-893D-7C4FDEC6533C}" type="slidenum">
              <a:rPr lang="en-US" altLang="zh-TW" smtClean="0">
                <a:solidFill>
                  <a:prstClr val="black"/>
                </a:solidFill>
                <a:latin typeface="Arial" charset="0"/>
              </a:rPr>
              <a:pPr eaLnBrk="1" hangingPunct="1"/>
              <a:t>12</a:t>
            </a:fld>
            <a:endParaRPr lang="en-US" altLang="zh-TW" smtClean="0">
              <a:solidFill>
                <a:prstClr val="black"/>
              </a:solidFill>
              <a:latin typeface="Arial" charset="0"/>
            </a:endParaRPr>
          </a:p>
        </p:txBody>
      </p:sp>
      <p:sp>
        <p:nvSpPr>
          <p:cNvPr id="77827" name="Rectangle 2"/>
          <p:cNvSpPr>
            <a:spLocks noGrp="1" noChangeArrowheads="1"/>
          </p:cNvSpPr>
          <p:nvPr>
            <p:ph type="body" idx="1"/>
          </p:nvPr>
        </p:nvSpPr>
        <p:spPr>
          <a:xfrm>
            <a:off x="487796" y="1073663"/>
            <a:ext cx="5918069" cy="8106754"/>
          </a:xfrm>
          <a:noFill/>
        </p:spPr>
        <p:txBody>
          <a:bodyPr/>
          <a:lstStyle/>
          <a:p>
            <a:pPr marL="228600" indent="-228600" eaLnBrk="1" hangingPunct="1"/>
            <a:endParaRPr lang="zh-TW" altLang="zh-TW" sz="2800" b="1" smtClean="0">
              <a:ea typeface="標楷體" pitchFamily="65" charset="-120"/>
            </a:endParaRPr>
          </a:p>
        </p:txBody>
      </p:sp>
    </p:spTree>
    <p:extLst>
      <p:ext uri="{BB962C8B-B14F-4D97-AF65-F5344CB8AC3E}">
        <p14:creationId xmlns:p14="http://schemas.microsoft.com/office/powerpoint/2010/main" val="97201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就醫率低，齲齒盛行率高</a:t>
            </a:r>
            <a:endParaRPr lang="en-US" altLang="zh-TW" dirty="0" smtClean="0"/>
          </a:p>
        </p:txBody>
      </p:sp>
      <p:sp>
        <p:nvSpPr>
          <p:cNvPr id="4" name="投影片編號版面配置區 3"/>
          <p:cNvSpPr>
            <a:spLocks noGrp="1"/>
          </p:cNvSpPr>
          <p:nvPr>
            <p:ph type="sldNum" sz="quarter" idx="10"/>
          </p:nvPr>
        </p:nvSpPr>
        <p:spPr/>
        <p:txBody>
          <a:bodyPr/>
          <a:lstStyle/>
          <a:p>
            <a:fld id="{CDFE0D36-8552-4C2E-9155-A08F2C2029C7}" type="slidenum">
              <a:rPr lang="zh-TW" altLang="en-US" smtClean="0"/>
              <a:t>14</a:t>
            </a:fld>
            <a:endParaRPr lang="zh-TW" altLang="en-US"/>
          </a:p>
        </p:txBody>
      </p:sp>
    </p:spTree>
    <p:extLst>
      <p:ext uri="{BB962C8B-B14F-4D97-AF65-F5344CB8AC3E}">
        <p14:creationId xmlns:p14="http://schemas.microsoft.com/office/powerpoint/2010/main" val="266437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15</a:t>
            </a:fld>
            <a:endParaRPr lang="zh-TW" altLang="en-US"/>
          </a:p>
        </p:txBody>
      </p:sp>
    </p:spTree>
    <p:extLst>
      <p:ext uri="{BB962C8B-B14F-4D97-AF65-F5344CB8AC3E}">
        <p14:creationId xmlns:p14="http://schemas.microsoft.com/office/powerpoint/2010/main" val="128778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24</a:t>
            </a:fld>
            <a:endParaRPr lang="zh-TW" altLang="en-US"/>
          </a:p>
        </p:txBody>
      </p:sp>
    </p:spTree>
    <p:extLst>
      <p:ext uri="{BB962C8B-B14F-4D97-AF65-F5344CB8AC3E}">
        <p14:creationId xmlns:p14="http://schemas.microsoft.com/office/powerpoint/2010/main" val="144523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1279525" y="1085850"/>
            <a:ext cx="7229475" cy="5422900"/>
          </a:xfrm>
          <a:noFill/>
          <a:ln>
            <a:solidFill>
              <a:srgbClr val="000000"/>
            </a:solidFill>
            <a:miter lim="800000"/>
            <a:headEnd/>
            <a:tailEnd/>
          </a:ln>
        </p:spPr>
      </p:sp>
      <p:sp>
        <p:nvSpPr>
          <p:cNvPr id="17410" name="Rectangle 3"/>
          <p:cNvSpPr>
            <a:spLocks noGrp="1" noChangeArrowheads="1"/>
          </p:cNvSpPr>
          <p:nvPr>
            <p:ph type="body" idx="1"/>
          </p:nvPr>
        </p:nvSpPr>
        <p:spPr bwMode="auto">
          <a:xfrm>
            <a:off x="466725" y="6889750"/>
            <a:ext cx="3711575" cy="6505575"/>
          </a:xfrm>
          <a:noFill/>
        </p:spPr>
        <p:txBody>
          <a:bodyPr wrap="square" lIns="92546" tIns="46273" rIns="92546" bIns="46273" numCol="1" anchor="t" anchorCtr="0" compatLnSpc="1">
            <a:prstTxWarp prst="textNoShape">
              <a:avLst/>
            </a:prstTxWarp>
          </a:bodyPr>
          <a:lstStyle/>
          <a:p>
            <a:pPr>
              <a:spcBef>
                <a:spcPct val="0"/>
              </a:spcBef>
            </a:pPr>
            <a:r>
              <a:rPr lang="en-US" altLang="zh-TW" dirty="0" smtClean="0"/>
              <a:t>Our department provides wide ranges of health services toward children at different age groups. </a:t>
            </a:r>
          </a:p>
          <a:p>
            <a:pPr>
              <a:spcBef>
                <a:spcPct val="0"/>
              </a:spcBef>
            </a:pPr>
            <a:r>
              <a:rPr lang="en-US" altLang="zh-TW" dirty="0" smtClean="0"/>
              <a:t>From birth, we offer screenings of: Metabolic diseases, Biliary atresia, Hearing, and Developmental Dislocation Hip.</a:t>
            </a:r>
          </a:p>
          <a:p>
            <a:pPr>
              <a:spcBef>
                <a:spcPct val="0"/>
              </a:spcBef>
            </a:pPr>
            <a:r>
              <a:rPr lang="en-US" altLang="zh-TW" dirty="0" smtClean="0"/>
              <a:t>For children age 1-7, we provide 7 times regular health check-ups, which also includes screening of developmental delay, and immunization.</a:t>
            </a:r>
          </a:p>
          <a:p>
            <a:pPr>
              <a:spcBef>
                <a:spcPct val="0"/>
              </a:spcBef>
            </a:pPr>
            <a:r>
              <a:rPr lang="en-US" altLang="zh-TW" dirty="0" smtClean="0"/>
              <a:t>For the purposes of dental health, we offer topical </a:t>
            </a:r>
            <a:r>
              <a:rPr lang="en-US" altLang="zh-TW" dirty="0" err="1" smtClean="0"/>
              <a:t>floridation</a:t>
            </a:r>
            <a:r>
              <a:rPr lang="en-US" altLang="zh-TW" dirty="0" smtClean="0"/>
              <a:t> twice a year for children under 6 years old, and provide </a:t>
            </a:r>
            <a:r>
              <a:rPr lang="en-US" altLang="zh-TW" dirty="0" err="1" smtClean="0"/>
              <a:t>fluride</a:t>
            </a:r>
            <a:r>
              <a:rPr lang="en-US" altLang="zh-TW" dirty="0" smtClean="0"/>
              <a:t> mouth rinse for school children. </a:t>
            </a:r>
          </a:p>
          <a:p>
            <a:pPr>
              <a:spcBef>
                <a:spcPct val="0"/>
              </a:spcBef>
            </a:pPr>
            <a:endParaRPr lang="en-US" altLang="zh-TW" dirty="0" smtClean="0"/>
          </a:p>
          <a:p>
            <a:pPr>
              <a:spcBef>
                <a:spcPct val="0"/>
              </a:spcBef>
            </a:pPr>
            <a:r>
              <a:rPr lang="en-US" altLang="zh-TW" dirty="0" smtClean="0"/>
              <a:t>For children of low income family, handicapped children, and those who live in remote areas, we offer special dental health program.</a:t>
            </a:r>
          </a:p>
          <a:p>
            <a:pPr>
              <a:spcBef>
                <a:spcPct val="0"/>
              </a:spcBef>
            </a:pPr>
            <a:r>
              <a:rPr lang="en-US" altLang="zh-TW" dirty="0" smtClean="0"/>
              <a:t>The Ministry of Education also implements school health check-ups. </a:t>
            </a:r>
          </a:p>
          <a:p>
            <a:pPr>
              <a:spcBef>
                <a:spcPct val="0"/>
              </a:spcBef>
            </a:pPr>
            <a:endParaRPr lang="en-US" altLang="zh-TW" dirty="0" smtClean="0"/>
          </a:p>
        </p:txBody>
      </p:sp>
    </p:spTree>
    <p:extLst>
      <p:ext uri="{BB962C8B-B14F-4D97-AF65-F5344CB8AC3E}">
        <p14:creationId xmlns:p14="http://schemas.microsoft.com/office/powerpoint/2010/main" val="180638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1279525" y="1085850"/>
            <a:ext cx="7229475" cy="5422900"/>
          </a:xfrm>
          <a:noFill/>
          <a:ln>
            <a:solidFill>
              <a:srgbClr val="000000"/>
            </a:solidFill>
            <a:miter lim="800000"/>
            <a:headEnd/>
            <a:tailEnd/>
          </a:ln>
        </p:spPr>
      </p:sp>
      <p:sp>
        <p:nvSpPr>
          <p:cNvPr id="17410" name="Rectangle 3"/>
          <p:cNvSpPr>
            <a:spLocks noGrp="1" noChangeArrowheads="1"/>
          </p:cNvSpPr>
          <p:nvPr>
            <p:ph type="body" idx="1"/>
          </p:nvPr>
        </p:nvSpPr>
        <p:spPr bwMode="auto">
          <a:xfrm>
            <a:off x="466725" y="6889750"/>
            <a:ext cx="3711575" cy="6505575"/>
          </a:xfrm>
          <a:noFill/>
        </p:spPr>
        <p:txBody>
          <a:bodyPr wrap="square" lIns="92546" tIns="46273" rIns="92546" bIns="46273" numCol="1" anchor="t" anchorCtr="0" compatLnSpc="1">
            <a:prstTxWarp prst="textNoShape">
              <a:avLst/>
            </a:prstTxWarp>
          </a:bodyPr>
          <a:lstStyle/>
          <a:p>
            <a:pPr>
              <a:spcBef>
                <a:spcPct val="0"/>
              </a:spcBef>
            </a:pPr>
            <a:r>
              <a:rPr lang="en-US" altLang="zh-TW" dirty="0" smtClean="0"/>
              <a:t>Our department provides wide ranges of health services toward children at different age groups. </a:t>
            </a:r>
          </a:p>
          <a:p>
            <a:pPr>
              <a:spcBef>
                <a:spcPct val="0"/>
              </a:spcBef>
            </a:pPr>
            <a:r>
              <a:rPr lang="en-US" altLang="zh-TW" dirty="0" smtClean="0"/>
              <a:t>From birth, we offer screenings of: Metabolic diseases, Biliary atresia, Hearing, and Developmental Dislocation Hip.</a:t>
            </a:r>
          </a:p>
          <a:p>
            <a:pPr>
              <a:spcBef>
                <a:spcPct val="0"/>
              </a:spcBef>
            </a:pPr>
            <a:r>
              <a:rPr lang="en-US" altLang="zh-TW" dirty="0" smtClean="0"/>
              <a:t>For children age 1-7, we provide 7 times regular health check-ups, which also includes screening of developmental delay, and immunization.</a:t>
            </a:r>
          </a:p>
          <a:p>
            <a:pPr>
              <a:spcBef>
                <a:spcPct val="0"/>
              </a:spcBef>
            </a:pPr>
            <a:r>
              <a:rPr lang="en-US" altLang="zh-TW" dirty="0" smtClean="0"/>
              <a:t>For the purposes of dental health, we offer topical </a:t>
            </a:r>
            <a:r>
              <a:rPr lang="en-US" altLang="zh-TW" dirty="0" err="1" smtClean="0"/>
              <a:t>floridation</a:t>
            </a:r>
            <a:r>
              <a:rPr lang="en-US" altLang="zh-TW" dirty="0" smtClean="0"/>
              <a:t> twice a year for children under 6 years old, and provide </a:t>
            </a:r>
            <a:r>
              <a:rPr lang="en-US" altLang="zh-TW" dirty="0" err="1" smtClean="0"/>
              <a:t>fluride</a:t>
            </a:r>
            <a:r>
              <a:rPr lang="en-US" altLang="zh-TW" dirty="0" smtClean="0"/>
              <a:t> mouth rinse for school children. </a:t>
            </a:r>
          </a:p>
          <a:p>
            <a:pPr>
              <a:spcBef>
                <a:spcPct val="0"/>
              </a:spcBef>
            </a:pPr>
            <a:endParaRPr lang="en-US" altLang="zh-TW" dirty="0" smtClean="0"/>
          </a:p>
          <a:p>
            <a:pPr>
              <a:spcBef>
                <a:spcPct val="0"/>
              </a:spcBef>
            </a:pPr>
            <a:r>
              <a:rPr lang="en-US" altLang="zh-TW" dirty="0" smtClean="0"/>
              <a:t>For children of low income family, handicapped children, and those who live in remote areas, we offer special dental health program.</a:t>
            </a:r>
          </a:p>
          <a:p>
            <a:pPr>
              <a:spcBef>
                <a:spcPct val="0"/>
              </a:spcBef>
            </a:pPr>
            <a:r>
              <a:rPr lang="en-US" altLang="zh-TW" dirty="0" smtClean="0"/>
              <a:t>The Ministry of Education also implements school health check-ups. </a:t>
            </a:r>
          </a:p>
          <a:p>
            <a:pPr>
              <a:spcBef>
                <a:spcPct val="0"/>
              </a:spcBef>
            </a:pPr>
            <a:endParaRPr lang="en-US" altLang="zh-TW" dirty="0" smtClean="0"/>
          </a:p>
        </p:txBody>
      </p:sp>
    </p:spTree>
    <p:extLst>
      <p:ext uri="{BB962C8B-B14F-4D97-AF65-F5344CB8AC3E}">
        <p14:creationId xmlns:p14="http://schemas.microsoft.com/office/powerpoint/2010/main" val="337511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39</a:t>
            </a:fld>
            <a:endParaRPr lang="zh-TW" altLang="en-US"/>
          </a:p>
        </p:txBody>
      </p:sp>
    </p:spTree>
    <p:extLst>
      <p:ext uri="{BB962C8B-B14F-4D97-AF65-F5344CB8AC3E}">
        <p14:creationId xmlns:p14="http://schemas.microsoft.com/office/powerpoint/2010/main" val="233373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DB10BF0-81BB-490D-8E49-76B8A455F1F0}" type="slidenum">
              <a:rPr lang="zh-TW" altLang="en-US" smtClean="0"/>
              <a:t>41</a:t>
            </a:fld>
            <a:endParaRPr lang="zh-TW" altLang="en-US"/>
          </a:p>
        </p:txBody>
      </p:sp>
    </p:spTree>
    <p:extLst>
      <p:ext uri="{BB962C8B-B14F-4D97-AF65-F5344CB8AC3E}">
        <p14:creationId xmlns:p14="http://schemas.microsoft.com/office/powerpoint/2010/main" val="391003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Date Placeholder 29"/>
          <p:cNvSpPr>
            <a:spLocks noGrp="1"/>
          </p:cNvSpPr>
          <p:nvPr>
            <p:ph type="dt" sz="half" idx="10"/>
          </p:nvPr>
        </p:nvSpPr>
        <p:spPr/>
        <p:txBody>
          <a:bodyPr/>
          <a:lstStyle/>
          <a:p>
            <a:fld id="{551E0094-127E-4B06-908D-3DDCDC8AA7AD}" type="datetime1">
              <a:rPr lang="zh-TW" altLang="en-US" smtClean="0"/>
              <a:t>2019/8/25</a:t>
            </a:fld>
            <a:endParaRPr lang="zh-TW" altLang="en-US"/>
          </a:p>
        </p:txBody>
      </p:sp>
      <p:sp>
        <p:nvSpPr>
          <p:cNvPr id="19" name="Footer Placeholder 18"/>
          <p:cNvSpPr>
            <a:spLocks noGrp="1"/>
          </p:cNvSpPr>
          <p:nvPr>
            <p:ph type="ftr" sz="quarter" idx="11"/>
          </p:nvPr>
        </p:nvSpPr>
        <p:spPr/>
        <p:txBody>
          <a:bodyPr/>
          <a:lstStyle/>
          <a:p>
            <a:endParaRPr lang="zh-TW" altLang="en-US"/>
          </a:p>
        </p:txBody>
      </p:sp>
      <p:sp>
        <p:nvSpPr>
          <p:cNvPr id="27" name="Slide Number Placeholder 26"/>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F67A95B2-0883-4932-9FFF-E981FBEE76FD}" type="datetime1">
              <a:rPr lang="zh-TW" altLang="en-US" smtClean="0"/>
              <a:t>2019/8/25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TW" altLang="en-US" smtClean="0"/>
              <a:t>按一下以編輯母片標題樣式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FE260BB3-3764-47CB-9D70-F6E1B1C85604}" type="datetime1">
              <a:rPr lang="zh-TW" altLang="en-US" smtClean="0"/>
              <a:t>2019/8/25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項目符號">
    <p:spTree>
      <p:nvGrpSpPr>
        <p:cNvPr id="1" name=""/>
        <p:cNvGrpSpPr/>
        <p:nvPr/>
      </p:nvGrpSpPr>
      <p:grpSpPr>
        <a:xfrm>
          <a:off x="0" y="0"/>
          <a:ext cx="0" cy="0"/>
          <a:chOff x="0" y="0"/>
          <a:chExt cx="0" cy="0"/>
        </a:xfrm>
      </p:grpSpPr>
      <p:sp>
        <p:nvSpPr>
          <p:cNvPr id="75" name="內文層級一…"/>
          <p:cNvSpPr txBox="1">
            <a:spLocks noGrp="1"/>
          </p:cNvSpPr>
          <p:nvPr>
            <p:ph type="body" idx="1"/>
          </p:nvPr>
        </p:nvSpPr>
        <p:spPr>
          <a:xfrm>
            <a:off x="669727" y="892970"/>
            <a:ext cx="7804547" cy="507206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73463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533400"/>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828800"/>
            <a:ext cx="4038600" cy="43021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828800"/>
            <a:ext cx="4038600" cy="43021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A6E7785F-69BA-42AA-AAE3-7D8A8CFF38C9}" type="datetime1">
              <a:rPr lang="zh-TW" altLang="en-US" smtClean="0">
                <a:solidFill>
                  <a:prstClr val="black">
                    <a:tint val="75000"/>
                  </a:prstClr>
                </a:solidFill>
              </a:rPr>
              <a:pPr>
                <a:defRPr/>
              </a:pPr>
              <a:t>2019/8/25</a:t>
            </a:fld>
            <a:endParaRPr lang="en-US" altLang="zh-TW">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A52DCB-F0E2-4A37-87EB-4BF67F1BD528}"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89223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AAB7BA4-A86A-4CA4-898E-025235C61100}"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58615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2B358EF-A8A6-4D99-AC33-4B629450A2E9}"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3427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C4007DD-5FE9-426D-AD40-D675C7BADAA4}"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071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D6190F8-D924-404C-BC8C-9CF598A3C07F}"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97166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00E2277-303E-415B-9559-11CD4707B767}"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09109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851D1AD-CF37-4E25-A3D6-66AA1797641F}"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3229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smtClean="0"/>
              <a:t>按一下以編輯母片標題樣式</a:t>
            </a:r>
            <a:endParaRPr kumimoji="0" lang="en-US"/>
          </a:p>
        </p:txBody>
      </p:sp>
      <p:sp>
        <p:nvSpPr>
          <p:cNvPr id="3" name="Content Placeholder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Date Placeholder 3"/>
          <p:cNvSpPr>
            <a:spLocks noGrp="1"/>
          </p:cNvSpPr>
          <p:nvPr>
            <p:ph type="dt" sz="half" idx="10"/>
          </p:nvPr>
        </p:nvSpPr>
        <p:spPr/>
        <p:txBody>
          <a:bodyPr/>
          <a:lstStyle/>
          <a:p>
            <a:fld id="{C059791F-B938-47D5-BA9B-883F2BC02087}" type="datetime1">
              <a:rPr lang="zh-TW" altLang="en-US" smtClean="0"/>
              <a:t>2019/8/25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45B015A-04B0-45AC-87CC-572D8B562709}"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0195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5F61D72-2EA7-4948-9F3D-4B07BEB1A9FC}"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6258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0565C89-5796-43AF-9DAE-86335C51EC7D}"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75041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93C4305-622B-4DA9-A5AF-F6C04B0330BC}"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90761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0CCF663-2820-4AAC-9439-DF2A3339D340}"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81417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5474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5766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0934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4040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363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Date Placeholder 3"/>
          <p:cNvSpPr>
            <a:spLocks noGrp="1"/>
          </p:cNvSpPr>
          <p:nvPr>
            <p:ph type="dt" sz="half" idx="10"/>
          </p:nvPr>
        </p:nvSpPr>
        <p:spPr/>
        <p:txBody>
          <a:bodyPr/>
          <a:lstStyle/>
          <a:p>
            <a:fld id="{F3C888AC-EBE6-495B-8B25-61D56C992BA2}" type="datetime1">
              <a:rPr lang="zh-TW" altLang="en-US" smtClean="0"/>
              <a:t>2019/8/25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2600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5012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1975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1603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7049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353535"/>
                </a:solidFill>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353535"/>
                </a:solidFill>
                <a:latin typeface="Arial"/>
              </a:rPr>
              <a:t>”</a:t>
            </a:r>
          </a:p>
        </p:txBody>
      </p:sp>
    </p:spTree>
    <p:extLst>
      <p:ext uri="{BB962C8B-B14F-4D97-AF65-F5344CB8AC3E}">
        <p14:creationId xmlns:p14="http://schemas.microsoft.com/office/powerpoint/2010/main" val="2880257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7664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353535"/>
                </a:solidFill>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353535"/>
                </a:solidFill>
                <a:latin typeface="Arial"/>
              </a:rPr>
              <a:t>”</a:t>
            </a:r>
          </a:p>
        </p:txBody>
      </p:sp>
    </p:spTree>
    <p:extLst>
      <p:ext uri="{BB962C8B-B14F-4D97-AF65-F5344CB8AC3E}">
        <p14:creationId xmlns:p14="http://schemas.microsoft.com/office/powerpoint/2010/main" val="3091486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3330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563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TW" altLang="en-US" smtClean="0"/>
              <a:t>按一下以編輯母片標題樣式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7B9DCB9E-D06D-401E-8920-5188DB401A03}" type="datetime1">
              <a:rPr lang="zh-TW" altLang="en-US" smtClean="0"/>
              <a:t>2019/8/25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325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項目符號">
    <p:spTree>
      <p:nvGrpSpPr>
        <p:cNvPr id="1" name=""/>
        <p:cNvGrpSpPr/>
        <p:nvPr/>
      </p:nvGrpSpPr>
      <p:grpSpPr>
        <a:xfrm>
          <a:off x="0" y="0"/>
          <a:ext cx="0" cy="0"/>
          <a:chOff x="0" y="0"/>
          <a:chExt cx="0" cy="0"/>
        </a:xfrm>
      </p:grpSpPr>
      <p:sp>
        <p:nvSpPr>
          <p:cNvPr id="75" name="內文層級一…"/>
          <p:cNvSpPr txBox="1">
            <a:spLocks noGrp="1"/>
          </p:cNvSpPr>
          <p:nvPr>
            <p:ph type="body" idx="1"/>
          </p:nvPr>
        </p:nvSpPr>
        <p:spPr>
          <a:xfrm>
            <a:off x="669727" y="892970"/>
            <a:ext cx="7804547" cy="507206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09026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TW" altLang="en-US" smtClean="0"/>
              <a:t>按一下以編輯母片標題樣式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Date Placeholder 6"/>
          <p:cNvSpPr>
            <a:spLocks noGrp="1"/>
          </p:cNvSpPr>
          <p:nvPr>
            <p:ph type="dt" sz="half" idx="10"/>
          </p:nvPr>
        </p:nvSpPr>
        <p:spPr/>
        <p:txBody>
          <a:bodyPr/>
          <a:lstStyle/>
          <a:p>
            <a:fld id="{BBA2677E-ECAA-44F1-AC8F-06A634A839DC}" type="datetime1">
              <a:rPr lang="zh-TW" altLang="en-US" smtClean="0"/>
              <a:t>2019/8/25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Date Placeholder 2"/>
          <p:cNvSpPr>
            <a:spLocks noGrp="1"/>
          </p:cNvSpPr>
          <p:nvPr>
            <p:ph type="dt" sz="half" idx="10"/>
          </p:nvPr>
        </p:nvSpPr>
        <p:spPr/>
        <p:txBody>
          <a:bodyPr/>
          <a:lstStyle/>
          <a:p>
            <a:fld id="{726CF4E2-11B2-4C56-9EBE-3DC8F6C23E98}" type="datetime1">
              <a:rPr lang="zh-TW" altLang="en-US" smtClean="0"/>
              <a:t>2019/8/25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9E9F6-3B3B-409D-9F08-8DF7A9E8F85C}" type="datetime1">
              <a:rPr lang="zh-TW" altLang="en-US" smtClean="0"/>
              <a:t>2019/8/25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TW" altLang="en-US" smtClean="0"/>
              <a:t>按一下以編輯母片文字樣式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Date Placeholder 4"/>
          <p:cNvSpPr>
            <a:spLocks noGrp="1"/>
          </p:cNvSpPr>
          <p:nvPr>
            <p:ph type="dt" sz="half" idx="10"/>
          </p:nvPr>
        </p:nvSpPr>
        <p:spPr/>
        <p:txBody>
          <a:bodyPr/>
          <a:lstStyle/>
          <a:p>
            <a:fld id="{A8CAD95D-78D1-4286-ABD1-4E98A9593B89}" type="datetime1">
              <a:rPr lang="zh-TW" altLang="en-US" smtClean="0"/>
              <a:t>2019/8/25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637442E-DC6A-4FDF-A4E8-89AAE1472811}"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TW" altLang="en-US" smtClean="0"/>
              <a:t>按一下以編輯母片標題樣式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5" name="Date Placeholder 4"/>
          <p:cNvSpPr>
            <a:spLocks noGrp="1"/>
          </p:cNvSpPr>
          <p:nvPr>
            <p:ph type="dt" sz="half" idx="10"/>
          </p:nvPr>
        </p:nvSpPr>
        <p:spPr/>
        <p:txBody>
          <a:bodyPr/>
          <a:lstStyle/>
          <a:p>
            <a:fld id="{0D98A4B3-C278-4BF7-8567-570713248DE2}" type="datetime1">
              <a:rPr lang="zh-TW" altLang="en-US" smtClean="0"/>
              <a:t>2019/8/25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a:xfrm>
            <a:off x="8077200" y="6356350"/>
            <a:ext cx="609600" cy="365125"/>
          </a:xfrm>
        </p:spPr>
        <p:txBody>
          <a:bodyPr/>
          <a:lstStyle/>
          <a:p>
            <a:fld id="{0637442E-DC6A-4FDF-A4E8-89AAE1472811}" type="slidenum">
              <a:rPr lang="zh-TW" altLang="en-US" smtClean="0"/>
              <a:t>‹#›</a:t>
            </a:fld>
            <a:endParaRPr lang="zh-TW"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TW" altLang="en-US" smtClean="0"/>
              <a:t>按一下圖示以新增圖片</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TW" altLang="en-US" smtClean="0"/>
              <a:t>按一下以編輯母片標題樣式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880D38-805A-44D3-98DC-165AB52FF605}" type="datetime1">
              <a:rPr lang="zh-TW" altLang="en-US" smtClean="0"/>
              <a:t>2019/8/25</a:t>
            </a:fld>
            <a:endParaRPr lang="zh-TW"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637442E-DC6A-4FDF-A4E8-89AAE1472811}" type="slidenum">
              <a:rPr lang="zh-TW" altLang="en-US" smtClean="0"/>
              <a:t>‹#›</a:t>
            </a:fld>
            <a:endParaRPr lang="zh-TW"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70" r:id="rId12"/>
    <p:sldLayoutId id="2147483789" r:id="rId13"/>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4386-7BFA-4C64-A348-A48A046BBBA1}" type="datetime1">
              <a:rPr lang="zh-TW" altLang="en-US" smtClean="0">
                <a:solidFill>
                  <a:prstClr val="black">
                    <a:tint val="75000"/>
                  </a:prstClr>
                </a:solidFill>
              </a:rPr>
              <a:pPr/>
              <a:t>2019/8/25</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9F90-83B0-4E9D-8D9B-4A0A248104C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113529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B61BEF0D-F0BB-DE4B-95CE-6DB70DBA9567}" type="datetimeFigureOut">
              <a:rPr lang="en-US" smtClean="0">
                <a:solidFill>
                  <a:prstClr val="black">
                    <a:tint val="75000"/>
                  </a:prstClr>
                </a:solidFill>
              </a:rPr>
              <a:pPr defTabSz="342900"/>
              <a:t>8/25/2019</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5835265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90" r:id="rId17"/>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0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if"/><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0.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5.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w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hyperlink" Target="https://www.ncbi.nlm.nih.gov/pubmed/17284917" TargetMode="Externa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6.xml.rels><?xml version="1.0" encoding="UTF-8" standalone="yes"?>
<Relationships xmlns="http://schemas.openxmlformats.org/package/2006/relationships"><Relationship Id="rId2" Type="http://schemas.openxmlformats.org/officeDocument/2006/relationships/hyperlink" Target="https://www.ncbi.nlm.nih.gov/pubmed/11385203" TargetMode="Externa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hyperlink" Target="http://wimpolestreetdental.com/" TargetMode="Externa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8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hyperlink" Target="https://www.ncbi.nlm.nih.gov/pubmed/19776570" TargetMode="Externa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3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2420888"/>
            <a:ext cx="7851648" cy="1828800"/>
          </a:xfrm>
        </p:spPr>
        <p:txBody>
          <a:bodyPr>
            <a:normAutofit fontScale="90000"/>
          </a:bodyPr>
          <a:lstStyle/>
          <a:p>
            <a:pPr algn="ctr"/>
            <a:r>
              <a:rPr lang="zh-TW" altLang="en-US" sz="4800" dirty="0"/>
              <a:t>學幼童口腔保健政策暨</a:t>
            </a:r>
            <a:br>
              <a:rPr lang="zh-TW" altLang="en-US" sz="4800" dirty="0"/>
            </a:br>
            <a:r>
              <a:rPr lang="zh-TW" altLang="en-US" sz="4800" dirty="0"/>
              <a:t>含氟漱口水時代</a:t>
            </a:r>
            <a:r>
              <a:rPr lang="zh-TW" altLang="en-US" sz="4800" dirty="0" smtClean="0"/>
              <a:t>意義</a:t>
            </a:r>
            <a:r>
              <a:rPr lang="en-US" altLang="zh-TW" sz="4800" dirty="0" smtClean="0"/>
              <a:t/>
            </a:r>
            <a:br>
              <a:rPr lang="en-US" altLang="zh-TW" sz="4800" dirty="0" smtClean="0"/>
            </a:br>
            <a:r>
              <a:rPr lang="zh-TW" altLang="en-US" sz="4800" dirty="0" smtClean="0"/>
              <a:t>校園口腔健康推廣</a:t>
            </a:r>
            <a:r>
              <a:rPr lang="zh-TW" altLang="en-US" sz="4800" dirty="0"/>
              <a:t>目標</a:t>
            </a:r>
          </a:p>
        </p:txBody>
      </p:sp>
      <p:sp>
        <p:nvSpPr>
          <p:cNvPr id="3" name="副標題 2"/>
          <p:cNvSpPr>
            <a:spLocks noGrp="1"/>
          </p:cNvSpPr>
          <p:nvPr>
            <p:ph type="subTitle" idx="1"/>
          </p:nvPr>
        </p:nvSpPr>
        <p:spPr>
          <a:xfrm>
            <a:off x="611560" y="5589240"/>
            <a:ext cx="7772400" cy="576064"/>
          </a:xfrm>
        </p:spPr>
        <p:txBody>
          <a:bodyPr>
            <a:normAutofit/>
          </a:bodyPr>
          <a:lstStyle/>
          <a:p>
            <a:pPr algn="ctr"/>
            <a:r>
              <a:rPr lang="zh-TW" altLang="en-US" sz="2800" dirty="0" smtClean="0"/>
              <a:t>口腔衛生委員會</a:t>
            </a:r>
            <a:endParaRPr lang="en-US" altLang="zh-TW" sz="2800" dirty="0" smtClean="0">
              <a:solidFill>
                <a:schemeClr val="tx1"/>
              </a:solidFill>
            </a:endParaRPr>
          </a:p>
        </p:txBody>
      </p:sp>
    </p:spTree>
    <p:extLst>
      <p:ext uri="{BB962C8B-B14F-4D97-AF65-F5344CB8AC3E}">
        <p14:creationId xmlns:p14="http://schemas.microsoft.com/office/powerpoint/2010/main" val="1161304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2056706627"/>
              </p:ext>
            </p:extLst>
          </p:nvPr>
        </p:nvGraphicFramePr>
        <p:xfrm>
          <a:off x="179512" y="1171811"/>
          <a:ext cx="8784981" cy="5430041"/>
        </p:xfrm>
        <a:graphic>
          <a:graphicData uri="http://schemas.openxmlformats.org/drawingml/2006/table">
            <a:tbl>
              <a:tblPr/>
              <a:tblGrid>
                <a:gridCol w="976109"/>
                <a:gridCol w="976109"/>
                <a:gridCol w="976109"/>
                <a:gridCol w="976109"/>
                <a:gridCol w="976109"/>
                <a:gridCol w="976109"/>
                <a:gridCol w="976109"/>
                <a:gridCol w="976109"/>
                <a:gridCol w="976109"/>
              </a:tblGrid>
              <a:tr h="1196567">
                <a:tc rowSpan="2">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年齡</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（歲）</a:t>
                      </a:r>
                    </a:p>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4">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乳齒齲蝕指數</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deft index</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（顆）</a:t>
                      </a:r>
                    </a:p>
                    <a:p>
                      <a:endParaRPr lang="zh-TW" altLang="en-US" dirty="0">
                        <a:solidFill>
                          <a:schemeClr val="tx1"/>
                        </a:solidFill>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4">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齲齒盛行率（</a:t>
                      </a: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algn="ctr"/>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r>
              <a:tr h="1196567">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TW" sz="2400" dirty="0" smtClean="0"/>
                    </a:p>
                    <a:p>
                      <a:pPr algn="ctr"/>
                      <a:r>
                        <a:rPr lang="en-US" altLang="zh-TW" sz="2400" dirty="0" smtClean="0"/>
                        <a:t>107</a:t>
                      </a:r>
                      <a:r>
                        <a:rPr lang="zh-TW" altLang="en-US" sz="2400" dirty="0" smtClean="0"/>
                        <a:t>年</a:t>
                      </a:r>
                      <a:endParaRPr lang="zh-TW"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b="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b="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TW" sz="2400" dirty="0" smtClean="0"/>
                    </a:p>
                    <a:p>
                      <a:pPr algn="ctr"/>
                      <a:r>
                        <a:rPr lang="en-US" altLang="zh-TW" sz="2400" dirty="0" smtClean="0"/>
                        <a:t>107</a:t>
                      </a:r>
                      <a:r>
                        <a:rPr lang="zh-TW" altLang="en-US" sz="2400" dirty="0" smtClean="0"/>
                        <a:t>年</a:t>
                      </a:r>
                      <a:endParaRPr lang="zh-TW"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2">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 </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0.06</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7.09</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2.31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2.58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1.37</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0.51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31.40</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14.68</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4.41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3.18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1.81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75.00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58.11</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61.55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42.7</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6.94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4.98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2.73</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89.13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78.05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56.66</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7.31</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5.58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5.44</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altLang="zh-TW" dirty="0" smtClean="0">
                          <a:latin typeface="+mj-ea"/>
                          <a:ea typeface="+mj-ea"/>
                        </a:rPr>
                        <a:t>3.44</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89.38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73.65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79.32</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altLang="zh-TW" dirty="0" smtClean="0">
                          <a:latin typeface="+mj-ea"/>
                          <a:ea typeface="+mj-ea"/>
                        </a:rPr>
                        <a:t>65.43</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tr>
            </a:tbl>
          </a:graphicData>
        </a:graphic>
      </p:graphicFrame>
      <p:sp>
        <p:nvSpPr>
          <p:cNvPr id="4" name="矩形 3"/>
          <p:cNvSpPr/>
          <p:nvPr/>
        </p:nvSpPr>
        <p:spPr>
          <a:xfrm>
            <a:off x="1259632" y="421920"/>
            <a:ext cx="6768752" cy="584775"/>
          </a:xfrm>
          <a:prstGeom prst="rect">
            <a:avLst/>
          </a:prstGeom>
        </p:spPr>
        <p:txBody>
          <a:bodyPr wrap="square">
            <a:spAutoFit/>
          </a:bodyPr>
          <a:lstStyle/>
          <a:p>
            <a:r>
              <a:rPr lang="zh-TW" altLang="zh-TW" sz="3200" b="1" dirty="0">
                <a:solidFill>
                  <a:prstClr val="black"/>
                </a:solidFill>
              </a:rPr>
              <a:t>歷年台灣</a:t>
            </a:r>
            <a:r>
              <a:rPr lang="en-US" altLang="zh-TW" sz="3200" b="1" dirty="0">
                <a:solidFill>
                  <a:prstClr val="black"/>
                </a:solidFill>
              </a:rPr>
              <a:t>6</a:t>
            </a:r>
            <a:r>
              <a:rPr lang="zh-TW" altLang="zh-TW" sz="3200" b="1" dirty="0">
                <a:solidFill>
                  <a:prstClr val="black"/>
                </a:solidFill>
              </a:rPr>
              <a:t>歲以下兒童口腔健康狀況</a:t>
            </a:r>
            <a:endParaRPr lang="zh-TW" altLang="zh-TW" sz="3200" dirty="0">
              <a:solidFill>
                <a:prstClr val="black"/>
              </a:solidFill>
            </a:endParaRPr>
          </a:p>
        </p:txBody>
      </p:sp>
      <p:sp>
        <p:nvSpPr>
          <p:cNvPr id="5" name="圓角矩形圖說文字 4"/>
          <p:cNvSpPr/>
          <p:nvPr/>
        </p:nvSpPr>
        <p:spPr>
          <a:xfrm>
            <a:off x="1887" y="214607"/>
            <a:ext cx="1979960" cy="1584176"/>
          </a:xfrm>
          <a:prstGeom prst="wedgeRoundRectCallout">
            <a:avLst>
              <a:gd name="adj1" fmla="val 76109"/>
              <a:gd name="adj2" fmla="val 107107"/>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solidFill>
                  <a:schemeClr val="tx1"/>
                </a:solidFill>
              </a:rPr>
              <a:t>93.07.01 </a:t>
            </a:r>
            <a:r>
              <a:rPr lang="zh-TW" altLang="en-US" sz="2400" b="1" dirty="0" smtClean="0">
                <a:solidFill>
                  <a:schemeClr val="tx1"/>
                </a:solidFill>
              </a:rPr>
              <a:t>開始塗氟計劃</a:t>
            </a:r>
            <a:endParaRPr lang="zh-TW" altLang="en-US" sz="2400" b="1" dirty="0">
              <a:solidFill>
                <a:schemeClr val="tx1"/>
              </a:solidFill>
            </a:endParaRPr>
          </a:p>
        </p:txBody>
      </p:sp>
      <p:sp>
        <p:nvSpPr>
          <p:cNvPr id="6" name="圓角矩形圖說文字 5"/>
          <p:cNvSpPr/>
          <p:nvPr/>
        </p:nvSpPr>
        <p:spPr>
          <a:xfrm>
            <a:off x="4343400" y="246334"/>
            <a:ext cx="1979960" cy="1584176"/>
          </a:xfrm>
          <a:prstGeom prst="wedgeRoundRectCallout">
            <a:avLst>
              <a:gd name="adj1" fmla="val -91929"/>
              <a:gd name="adj2" fmla="val 114757"/>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solidFill>
                  <a:schemeClr val="tx1"/>
                </a:solidFill>
              </a:rPr>
              <a:t>101.07.01 </a:t>
            </a:r>
            <a:r>
              <a:rPr lang="zh-TW" altLang="en-US" sz="2400" b="1" dirty="0" smtClean="0">
                <a:solidFill>
                  <a:schemeClr val="tx1"/>
                </a:solidFill>
              </a:rPr>
              <a:t>開始入園塗氟計劃</a:t>
            </a:r>
            <a:endParaRPr lang="zh-TW" altLang="en-US" sz="2400" b="1" dirty="0">
              <a:solidFill>
                <a:schemeClr val="tx1"/>
              </a:solidFill>
            </a:endParaRPr>
          </a:p>
        </p:txBody>
      </p:sp>
    </p:spTree>
    <p:extLst>
      <p:ext uri="{BB962C8B-B14F-4D97-AF65-F5344CB8AC3E}">
        <p14:creationId xmlns:p14="http://schemas.microsoft.com/office/powerpoint/2010/main" val="3939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866274" y="1061787"/>
          <a:ext cx="7736305" cy="4812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92373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sz="2400" dirty="0"/>
              <a:t>It is concluded that rinsing with either </a:t>
            </a:r>
            <a:r>
              <a:rPr lang="en-US" altLang="zh-TW" sz="2400" dirty="0">
                <a:solidFill>
                  <a:srgbClr val="FF0000"/>
                </a:solidFill>
              </a:rPr>
              <a:t>500 or 225 ppm F mouthwash significantly increases the level of F in saliva compared to not rinsing after brushing with 1450 ppm F toothpaste. </a:t>
            </a:r>
            <a:endParaRPr lang="en-US" altLang="zh-TW" sz="2400" dirty="0" smtClean="0">
              <a:solidFill>
                <a:srgbClr val="FF0000"/>
              </a:solidFill>
            </a:endParaRPr>
          </a:p>
          <a:p>
            <a:r>
              <a:rPr lang="en-US" altLang="zh-TW" sz="2400" dirty="0" smtClean="0">
                <a:solidFill>
                  <a:srgbClr val="FF0000"/>
                </a:solidFill>
              </a:rPr>
              <a:t>The </a:t>
            </a:r>
            <a:r>
              <a:rPr lang="en-US" altLang="zh-TW" sz="2400" dirty="0">
                <a:solidFill>
                  <a:srgbClr val="FF0000"/>
                </a:solidFill>
              </a:rPr>
              <a:t>500 ppm F mouthwash provided a significant increase in F retention compared to the 225 ppm F rinse</a:t>
            </a:r>
            <a:endParaRPr lang="zh-TW" altLang="en-US" sz="2400" dirty="0">
              <a:solidFill>
                <a:srgbClr val="FF0000"/>
              </a:solidFill>
            </a:endParaRPr>
          </a:p>
        </p:txBody>
      </p:sp>
    </p:spTree>
    <p:extLst>
      <p:ext uri="{BB962C8B-B14F-4D97-AF65-F5344CB8AC3E}">
        <p14:creationId xmlns:p14="http://schemas.microsoft.com/office/powerpoint/2010/main" val="39884632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292027981"/>
              </p:ext>
            </p:extLst>
          </p:nvPr>
        </p:nvGraphicFramePr>
        <p:xfrm>
          <a:off x="457200" y="704089"/>
          <a:ext cx="8229600" cy="562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solidFill>
                <a:srgbClr val="04617B">
                  <a:shade val="90000"/>
                </a:srgbClr>
              </a:solidFill>
            </a:endParaRPr>
          </a:p>
        </p:txBody>
      </p:sp>
    </p:spTree>
    <p:extLst>
      <p:ext uri="{BB962C8B-B14F-4D97-AF65-F5344CB8AC3E}">
        <p14:creationId xmlns:p14="http://schemas.microsoft.com/office/powerpoint/2010/main" val="3538216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0" y="503525"/>
            <a:ext cx="9144000" cy="6217950"/>
          </a:xfrm>
          <a:prstGeom prst="rect">
            <a:avLst/>
          </a:prstGeom>
        </p:spPr>
      </p:pic>
      <p:sp>
        <p:nvSpPr>
          <p:cNvPr id="6" name="矩形 5"/>
          <p:cNvSpPr/>
          <p:nvPr/>
        </p:nvSpPr>
        <p:spPr>
          <a:xfrm>
            <a:off x="0" y="2471307"/>
            <a:ext cx="9144000" cy="4084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頁尾版面配置區 1"/>
          <p:cNvSpPr>
            <a:spLocks noGrp="1"/>
          </p:cNvSpPr>
          <p:nvPr>
            <p:ph type="ftr" sz="quarter" idx="11"/>
          </p:nvPr>
        </p:nvSpPr>
        <p:spPr/>
        <p:txBody>
          <a:bodyPr/>
          <a:lstStyle/>
          <a:p>
            <a:endParaRPr lang="zh-TW" altLang="en-US">
              <a:solidFill>
                <a:prstClr val="black">
                  <a:tint val="75000"/>
                </a:prstClr>
              </a:solidFill>
            </a:endParaRPr>
          </a:p>
        </p:txBody>
      </p:sp>
      <p:pic>
        <p:nvPicPr>
          <p:cNvPr id="5" name="圖片 4"/>
          <p:cNvPicPr>
            <a:picLocks noChangeAspect="1"/>
          </p:cNvPicPr>
          <p:nvPr/>
        </p:nvPicPr>
        <p:blipFill>
          <a:blip r:embed="rId3"/>
          <a:stretch>
            <a:fillRect/>
          </a:stretch>
        </p:blipFill>
        <p:spPr>
          <a:xfrm>
            <a:off x="578155" y="3121018"/>
            <a:ext cx="7987690" cy="2785140"/>
          </a:xfrm>
          <a:prstGeom prst="rect">
            <a:avLst/>
          </a:prstGeom>
        </p:spPr>
      </p:pic>
    </p:spTree>
    <p:extLst>
      <p:ext uri="{BB962C8B-B14F-4D97-AF65-F5344CB8AC3E}">
        <p14:creationId xmlns:p14="http://schemas.microsoft.com/office/powerpoint/2010/main" val="40401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60648"/>
            <a:ext cx="8229600" cy="1143000"/>
          </a:xfrm>
        </p:spPr>
        <p:txBody>
          <a:bodyPr>
            <a:normAutofit fontScale="90000"/>
          </a:bodyPr>
          <a:lstStyle/>
          <a:p>
            <a:r>
              <a:rPr lang="zh-TW" altLang="zh-TW" b="1" dirty="0">
                <a:effectLst>
                  <a:outerShdw blurRad="38100" dist="38100" dir="2700000" algn="tl">
                    <a:srgbClr val="000000">
                      <a:alpha val="43137"/>
                    </a:srgbClr>
                  </a:outerShdw>
                </a:effectLst>
                <a:latin typeface="標楷體" pitchFamily="65" charset="-120"/>
                <a:ea typeface="標楷體" pitchFamily="65" charset="-120"/>
              </a:rPr>
              <a:t>兒童牙齒塗氟</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rPr>
              <a:t>保健</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服務（</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rPr>
              <a:t>0~6</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歲）</a:t>
            </a:r>
            <a:endParaRPr lang="zh-TW" altLang="en-US" b="1" dirty="0">
              <a:effectLst>
                <a:outerShdw blurRad="38100" dist="38100" dir="2700000" algn="tl">
                  <a:srgbClr val="000000">
                    <a:alpha val="43137"/>
                  </a:srgbClr>
                </a:outerShdw>
              </a:effectLst>
            </a:endParaRPr>
          </a:p>
        </p:txBody>
      </p:sp>
      <p:sp>
        <p:nvSpPr>
          <p:cNvPr id="5" name="投影片編號版面配置區 4"/>
          <p:cNvSpPr>
            <a:spLocks noGrp="1"/>
          </p:cNvSpPr>
          <p:nvPr>
            <p:ph type="sldNum" sz="quarter" idx="12"/>
          </p:nvPr>
        </p:nvSpPr>
        <p:spPr>
          <a:xfrm>
            <a:off x="7956376" y="6375850"/>
            <a:ext cx="762000" cy="365125"/>
          </a:xfrm>
        </p:spPr>
        <p:txBody>
          <a:bodyPr/>
          <a:lstStyle/>
          <a:p>
            <a:fld id="{9FE9269B-9658-40AE-8761-E0642E0CC816}" type="slidenum">
              <a:rPr lang="zh-TW" altLang="en-US" smtClean="0">
                <a:solidFill>
                  <a:srgbClr val="04617B">
                    <a:shade val="90000"/>
                  </a:srgbClr>
                </a:solidFill>
              </a:rPr>
              <a:pPr/>
              <a:t>104</a:t>
            </a:fld>
            <a:endParaRPr lang="zh-TW" altLang="en-US">
              <a:solidFill>
                <a:srgbClr val="04617B">
                  <a:shade val="90000"/>
                </a:srgbClr>
              </a:solidFill>
            </a:endParaRPr>
          </a:p>
        </p:txBody>
      </p:sp>
      <p:sp>
        <p:nvSpPr>
          <p:cNvPr id="6" name="矩形 5"/>
          <p:cNvSpPr/>
          <p:nvPr/>
        </p:nvSpPr>
        <p:spPr>
          <a:xfrm>
            <a:off x="467544" y="1844824"/>
            <a:ext cx="8424936" cy="4524315"/>
          </a:xfrm>
          <a:prstGeom prst="rect">
            <a:avLst/>
          </a:prstGeom>
        </p:spPr>
        <p:txBody>
          <a:bodyPr wrap="square">
            <a:spAutoFit/>
          </a:bodyPr>
          <a:lstStyle/>
          <a:p>
            <a:pPr marL="268288" indent="-268288" algn="just">
              <a:lnSpc>
                <a:spcPct val="150000"/>
              </a:lnSpc>
              <a:buClr>
                <a:srgbClr val="DBF5F9">
                  <a:lumMod val="50000"/>
                </a:srgbClr>
              </a:buClr>
              <a:buSzPct val="65000"/>
              <a:buFont typeface="Wingdings" panose="05000000000000000000" pitchFamily="2" charset="2"/>
              <a:buChar char="l"/>
            </a:pPr>
            <a:r>
              <a:rPr lang="zh-TW" altLang="en-US" sz="2400" dirty="0">
                <a:solidFill>
                  <a:prstClr val="black"/>
                </a:solidFill>
                <a:latin typeface="標楷體" pitchFamily="65" charset="-120"/>
                <a:ea typeface="標楷體" pitchFamily="65" charset="-120"/>
              </a:rPr>
              <a:t>衛生署</a:t>
            </a:r>
            <a:r>
              <a:rPr lang="en-US" altLang="zh-TW" sz="2400" dirty="0">
                <a:solidFill>
                  <a:prstClr val="black"/>
                </a:solidFill>
                <a:latin typeface="標楷體" pitchFamily="65" charset="-120"/>
                <a:ea typeface="標楷體" pitchFamily="65" charset="-120"/>
              </a:rPr>
              <a:t>93</a:t>
            </a:r>
            <a:r>
              <a:rPr lang="zh-TW" altLang="en-US" sz="2400" dirty="0">
                <a:solidFill>
                  <a:prstClr val="black"/>
                </a:solidFill>
                <a:latin typeface="標楷體" pitchFamily="65" charset="-120"/>
                <a:ea typeface="標楷體" pitchFamily="65" charset="-120"/>
              </a:rPr>
              <a:t>年起，針對未滿</a:t>
            </a:r>
            <a:r>
              <a:rPr lang="en-US" altLang="zh-TW" sz="2400" dirty="0">
                <a:solidFill>
                  <a:prstClr val="black"/>
                </a:solidFill>
                <a:latin typeface="標楷體" pitchFamily="65" charset="-120"/>
                <a:ea typeface="標楷體" pitchFamily="65" charset="-120"/>
              </a:rPr>
              <a:t>5</a:t>
            </a:r>
            <a:r>
              <a:rPr lang="zh-TW" altLang="en-US" sz="2400" dirty="0">
                <a:solidFill>
                  <a:prstClr val="black"/>
                </a:solidFill>
                <a:latin typeface="標楷體" pitchFamily="65" charset="-120"/>
                <a:ea typeface="標楷體" pitchFamily="65" charset="-120"/>
              </a:rPr>
              <a:t>歲幼兒提供每半年一次塗氟</a:t>
            </a:r>
            <a:r>
              <a:rPr lang="zh-TW" altLang="en-US" sz="2400" dirty="0" smtClean="0">
                <a:solidFill>
                  <a:prstClr val="black"/>
                </a:solidFill>
                <a:latin typeface="標楷體" pitchFamily="65" charset="-120"/>
                <a:ea typeface="標楷體" pitchFamily="65" charset="-120"/>
              </a:rPr>
              <a:t>服務。</a:t>
            </a:r>
            <a:endParaRPr lang="en-US" altLang="zh-TW" sz="2400" dirty="0" smtClean="0">
              <a:solidFill>
                <a:prstClr val="black"/>
              </a:solidFill>
              <a:latin typeface="標楷體" pitchFamily="65" charset="-120"/>
              <a:ea typeface="標楷體" pitchFamily="65" charset="-120"/>
            </a:endParaRPr>
          </a:p>
          <a:p>
            <a:pPr marL="268288" indent="-268288" algn="just">
              <a:lnSpc>
                <a:spcPct val="150000"/>
              </a:lnSpc>
              <a:buClr>
                <a:srgbClr val="DBF5F9">
                  <a:lumMod val="50000"/>
                </a:srgbClr>
              </a:buClr>
              <a:buSzPct val="65000"/>
              <a:buFont typeface="Wingdings" panose="05000000000000000000" pitchFamily="2" charset="2"/>
              <a:buChar char="l"/>
            </a:pPr>
            <a:r>
              <a:rPr lang="en-US" altLang="zh-TW" sz="2400" dirty="0" smtClean="0">
                <a:solidFill>
                  <a:prstClr val="black"/>
                </a:solidFill>
                <a:latin typeface="標楷體" pitchFamily="65" charset="-120"/>
                <a:ea typeface="標楷體" pitchFamily="65" charset="-120"/>
              </a:rPr>
              <a:t>101</a:t>
            </a:r>
            <a:r>
              <a:rPr lang="zh-TW" altLang="en-US" sz="2400" dirty="0">
                <a:solidFill>
                  <a:prstClr val="black"/>
                </a:solidFill>
                <a:latin typeface="標楷體" pitchFamily="65" charset="-120"/>
                <a:ea typeface="標楷體" pitchFamily="65" charset="-120"/>
              </a:rPr>
              <a:t>年</a:t>
            </a:r>
            <a:r>
              <a:rPr lang="en-US" altLang="zh-TW" sz="2400" dirty="0">
                <a:solidFill>
                  <a:prstClr val="black"/>
                </a:solidFill>
                <a:latin typeface="標楷體" pitchFamily="65" charset="-120"/>
                <a:ea typeface="標楷體" pitchFamily="65" charset="-120"/>
              </a:rPr>
              <a:t>7</a:t>
            </a:r>
            <a:r>
              <a:rPr lang="zh-TW" altLang="en-US" sz="2400" dirty="0">
                <a:solidFill>
                  <a:prstClr val="black"/>
                </a:solidFill>
                <a:latin typeface="標楷體" pitchFamily="65" charset="-120"/>
                <a:ea typeface="標楷體" pitchFamily="65" charset="-120"/>
              </a:rPr>
              <a:t>月</a:t>
            </a:r>
            <a:r>
              <a:rPr lang="en-US" altLang="zh-TW" sz="2400" dirty="0">
                <a:solidFill>
                  <a:prstClr val="black"/>
                </a:solidFill>
                <a:latin typeface="標楷體" pitchFamily="65" charset="-120"/>
                <a:ea typeface="標楷體" pitchFamily="65" charset="-120"/>
              </a:rPr>
              <a:t>23</a:t>
            </a:r>
            <a:r>
              <a:rPr lang="zh-TW" altLang="en-US" sz="2400" dirty="0">
                <a:solidFill>
                  <a:prstClr val="black"/>
                </a:solidFill>
                <a:latin typeface="標楷體" pitchFamily="65" charset="-120"/>
                <a:ea typeface="標楷體" pitchFamily="65" charset="-120"/>
              </a:rPr>
              <a:t>日新增</a:t>
            </a:r>
            <a:r>
              <a:rPr lang="zh-TW" altLang="zh-TW" sz="2400" dirty="0">
                <a:solidFill>
                  <a:prstClr val="black"/>
                </a:solidFill>
                <a:latin typeface="標楷體" pitchFamily="65" charset="-120"/>
                <a:ea typeface="標楷體" pitchFamily="65" charset="-120"/>
              </a:rPr>
              <a:t>兒童牙齒塗氟保健</a:t>
            </a:r>
            <a:r>
              <a:rPr lang="zh-TW" altLang="en-US" sz="2400" dirty="0">
                <a:solidFill>
                  <a:prstClr val="black"/>
                </a:solidFill>
                <a:latin typeface="標楷體" pitchFamily="65" charset="-120"/>
                <a:ea typeface="標楷體" pitchFamily="65" charset="-120"/>
              </a:rPr>
              <a:t>社區巡迴</a:t>
            </a:r>
            <a:r>
              <a:rPr lang="zh-TW" altLang="zh-TW" sz="2400" dirty="0">
                <a:solidFill>
                  <a:prstClr val="black"/>
                </a:solidFill>
                <a:latin typeface="標楷體" pitchFamily="65" charset="-120"/>
                <a:ea typeface="標楷體" pitchFamily="65" charset="-120"/>
              </a:rPr>
              <a:t>服務</a:t>
            </a:r>
            <a:r>
              <a:rPr lang="zh-TW" altLang="en-US" sz="2400" dirty="0">
                <a:solidFill>
                  <a:prstClr val="black"/>
                </a:solidFill>
                <a:latin typeface="標楷體" pitchFamily="65" charset="-120"/>
                <a:ea typeface="標楷體" pitchFamily="65" charset="-120"/>
              </a:rPr>
              <a:t>，擴大服務地點經報備後可至社區及幼托園所塗氟，</a:t>
            </a:r>
            <a:r>
              <a:rPr lang="zh-TW" altLang="zh-TW" sz="2400" dirty="0">
                <a:solidFill>
                  <a:prstClr val="black"/>
                </a:solidFill>
                <a:latin typeface="標楷體" pitchFamily="65" charset="-120"/>
                <a:ea typeface="標楷體" pitchFamily="65" charset="-120"/>
              </a:rPr>
              <a:t>服務時需使用</a:t>
            </a:r>
            <a:r>
              <a:rPr lang="zh-TW" altLang="zh-TW" sz="2400" dirty="0">
                <a:solidFill>
                  <a:srgbClr val="FF0000"/>
                </a:solidFill>
                <a:latin typeface="標楷體" pitchFamily="65" charset="-120"/>
                <a:ea typeface="標楷體" pitchFamily="65" charset="-120"/>
              </a:rPr>
              <a:t>氟漆（</a:t>
            </a:r>
            <a:r>
              <a:rPr lang="en-US" altLang="zh-TW" sz="2400" dirty="0">
                <a:solidFill>
                  <a:srgbClr val="FF0000"/>
                </a:solidFill>
                <a:latin typeface="標楷體" pitchFamily="65" charset="-120"/>
                <a:ea typeface="標楷體" pitchFamily="65" charset="-120"/>
              </a:rPr>
              <a:t>fluoride varnish</a:t>
            </a:r>
            <a:r>
              <a:rPr lang="zh-TW" altLang="en-US" sz="2400" dirty="0" smtClean="0">
                <a:solidFill>
                  <a:srgbClr val="FF0000"/>
                </a:solidFill>
                <a:latin typeface="標楷體" pitchFamily="65" charset="-120"/>
                <a:ea typeface="標楷體" pitchFamily="65" charset="-120"/>
              </a:rPr>
              <a:t>）</a:t>
            </a:r>
            <a:endParaRPr lang="en-US" altLang="zh-TW" sz="2400" dirty="0">
              <a:solidFill>
                <a:prstClr val="black"/>
              </a:solidFill>
              <a:latin typeface="標楷體" pitchFamily="65" charset="-120"/>
              <a:ea typeface="標楷體" pitchFamily="65" charset="-120"/>
            </a:endParaRPr>
          </a:p>
          <a:p>
            <a:pPr marL="268288" indent="-268288" algn="just">
              <a:lnSpc>
                <a:spcPct val="150000"/>
              </a:lnSpc>
              <a:buClr>
                <a:srgbClr val="DBF5F9">
                  <a:lumMod val="50000"/>
                </a:srgbClr>
              </a:buClr>
              <a:buSzPct val="65000"/>
              <a:buFont typeface="Wingdings" panose="05000000000000000000" pitchFamily="2" charset="2"/>
              <a:buChar char="l"/>
            </a:pPr>
            <a:r>
              <a:rPr lang="zh-TW" altLang="en-US" sz="2400" dirty="0" smtClean="0">
                <a:solidFill>
                  <a:prstClr val="black"/>
                </a:solidFill>
                <a:latin typeface="標楷體" pitchFamily="65" charset="-120"/>
                <a:ea typeface="標楷體" pitchFamily="65" charset="-120"/>
              </a:rPr>
              <a:t>未滿</a:t>
            </a:r>
            <a:r>
              <a:rPr lang="en-US" altLang="zh-TW" sz="2400" dirty="0" smtClean="0">
                <a:solidFill>
                  <a:prstClr val="black"/>
                </a:solidFill>
                <a:latin typeface="標楷體" pitchFamily="65" charset="-120"/>
                <a:ea typeface="標楷體" pitchFamily="65" charset="-120"/>
              </a:rPr>
              <a:t>6</a:t>
            </a:r>
            <a:r>
              <a:rPr lang="zh-TW" altLang="en-US" sz="2400" dirty="0" smtClean="0">
                <a:solidFill>
                  <a:prstClr val="black"/>
                </a:solidFill>
                <a:latin typeface="標楷體" pitchFamily="65" charset="-120"/>
                <a:ea typeface="標楷體" pitchFamily="65" charset="-120"/>
              </a:rPr>
              <a:t>歲幼兒提供每半年一次塗氟服務</a:t>
            </a:r>
            <a:r>
              <a:rPr lang="en-US" altLang="zh-TW" sz="2400" dirty="0" smtClean="0">
                <a:solidFill>
                  <a:prstClr val="black"/>
                </a:solidFill>
                <a:latin typeface="標楷體" pitchFamily="65" charset="-120"/>
                <a:ea typeface="標楷體" pitchFamily="65" charset="-120"/>
              </a:rPr>
              <a:t>(</a:t>
            </a:r>
            <a:r>
              <a:rPr lang="zh-TW" altLang="en-US" sz="2400" dirty="0" smtClean="0">
                <a:solidFill>
                  <a:prstClr val="black"/>
                </a:solidFill>
                <a:latin typeface="標楷體" pitchFamily="65" charset="-120"/>
                <a:ea typeface="標楷體" pitchFamily="65" charset="-120"/>
              </a:rPr>
              <a:t>至牙醫診所</a:t>
            </a:r>
            <a:r>
              <a:rPr lang="en-US" altLang="zh-TW" sz="2400" dirty="0" smtClean="0">
                <a:solidFill>
                  <a:prstClr val="black"/>
                </a:solidFill>
                <a:latin typeface="標楷體" pitchFamily="65" charset="-120"/>
                <a:ea typeface="標楷體" pitchFamily="65" charset="-120"/>
              </a:rPr>
              <a:t>)</a:t>
            </a:r>
            <a:r>
              <a:rPr lang="zh-TW" altLang="en-US" sz="2400" dirty="0" smtClean="0">
                <a:solidFill>
                  <a:prstClr val="black"/>
                </a:solidFill>
                <a:latin typeface="標楷體" pitchFamily="65" charset="-120"/>
                <a:ea typeface="標楷體" pitchFamily="65" charset="-120"/>
              </a:rPr>
              <a:t>。</a:t>
            </a:r>
            <a:endParaRPr lang="en-US" altLang="zh-TW" sz="2400" dirty="0" smtClean="0">
              <a:solidFill>
                <a:prstClr val="black"/>
              </a:solidFill>
              <a:latin typeface="標楷體" pitchFamily="65" charset="-120"/>
              <a:ea typeface="標楷體" pitchFamily="65" charset="-120"/>
            </a:endParaRPr>
          </a:p>
          <a:p>
            <a:pPr marL="268288" indent="-268288" algn="just">
              <a:lnSpc>
                <a:spcPct val="150000"/>
              </a:lnSpc>
              <a:buClr>
                <a:srgbClr val="DBF5F9">
                  <a:lumMod val="50000"/>
                </a:srgbClr>
              </a:buClr>
              <a:buSzPct val="65000"/>
              <a:buFont typeface="Wingdings" panose="05000000000000000000" pitchFamily="2" charset="2"/>
              <a:buChar char="l"/>
            </a:pPr>
            <a:r>
              <a:rPr lang="zh-TW" altLang="en-US" sz="2400" dirty="0" smtClean="0">
                <a:solidFill>
                  <a:prstClr val="black"/>
                </a:solidFill>
                <a:latin typeface="標楷體" pitchFamily="65" charset="-120"/>
                <a:ea typeface="標楷體" pitchFamily="65" charset="-120"/>
              </a:rPr>
              <a:t>提供未滿</a:t>
            </a:r>
            <a:r>
              <a:rPr lang="en-US" altLang="zh-TW" sz="2400" dirty="0" smtClean="0">
                <a:solidFill>
                  <a:prstClr val="black"/>
                </a:solidFill>
                <a:latin typeface="標楷體" pitchFamily="65" charset="-120"/>
                <a:ea typeface="標楷體" pitchFamily="65" charset="-120"/>
              </a:rPr>
              <a:t>12</a:t>
            </a:r>
            <a:r>
              <a:rPr lang="zh-TW" altLang="en-US" sz="2400" dirty="0" smtClean="0">
                <a:solidFill>
                  <a:prstClr val="black"/>
                </a:solidFill>
                <a:latin typeface="標楷體" pitchFamily="65" charset="-120"/>
                <a:ea typeface="標楷體" pitchFamily="65" charset="-120"/>
              </a:rPr>
              <a:t>歲之低收入戶、身心障礙、原住民族地區、偏遠及離島地區兒童</a:t>
            </a:r>
            <a:r>
              <a:rPr lang="zh-TW" altLang="en-US" sz="2400" dirty="0" smtClean="0">
                <a:solidFill>
                  <a:srgbClr val="FF0000"/>
                </a:solidFill>
                <a:latin typeface="標楷體" pitchFamily="65" charset="-120"/>
                <a:ea typeface="標楷體" pitchFamily="65" charset="-120"/>
              </a:rPr>
              <a:t>每</a:t>
            </a:r>
            <a:r>
              <a:rPr lang="en-US" altLang="zh-TW" sz="2400" dirty="0" smtClean="0">
                <a:solidFill>
                  <a:srgbClr val="FF0000"/>
                </a:solidFill>
                <a:latin typeface="標楷體" pitchFamily="65" charset="-120"/>
                <a:ea typeface="標楷體" pitchFamily="65" charset="-120"/>
              </a:rPr>
              <a:t>3</a:t>
            </a:r>
            <a:r>
              <a:rPr lang="zh-TW" altLang="en-US" sz="2400" dirty="0" smtClean="0">
                <a:solidFill>
                  <a:srgbClr val="FF0000"/>
                </a:solidFill>
                <a:latin typeface="標楷體" pitchFamily="65" charset="-120"/>
                <a:ea typeface="標楷體" pitchFamily="65" charset="-120"/>
              </a:rPr>
              <a:t>個月</a:t>
            </a:r>
            <a:r>
              <a:rPr lang="zh-TW" altLang="en-US" sz="2400" dirty="0" smtClean="0">
                <a:solidFill>
                  <a:prstClr val="black"/>
                </a:solidFill>
                <a:latin typeface="標楷體" pitchFamily="65" charset="-120"/>
                <a:ea typeface="標楷體" pitchFamily="65" charset="-120"/>
              </a:rPr>
              <a:t>免費塗氟一次，加強弱勢兒童之照顧服務。</a:t>
            </a:r>
            <a:endParaRPr lang="en-US" altLang="zh-TW" sz="2400" dirty="0" smtClean="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15064295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844824"/>
            <a:ext cx="8352928" cy="4680520"/>
          </a:xfrm>
        </p:spPr>
        <p:txBody>
          <a:bodyPr>
            <a:normAutofit/>
          </a:bodyPr>
          <a:lstStyle/>
          <a:p>
            <a:pPr marL="450850" lvl="1" indent="-365125" algn="just">
              <a:spcBef>
                <a:spcPts val="400"/>
              </a:spcBef>
              <a:buSzPct val="70000"/>
              <a:buFont typeface="Wingdings" panose="05000000000000000000" pitchFamily="2" charset="2"/>
              <a:buChar char="l"/>
            </a:pPr>
            <a:r>
              <a:rPr lang="zh-TW" altLang="en-US" sz="2600" b="1" dirty="0" smtClean="0">
                <a:latin typeface="標楷體" panose="03000509000000000000" pitchFamily="65" charset="-120"/>
                <a:ea typeface="標楷體" panose="03000509000000000000" pitchFamily="65" charset="-120"/>
              </a:rPr>
              <a:t>牙齒塗氟社區巡迴服務</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衛福部公告</a:t>
            </a:r>
            <a:r>
              <a:rPr lang="en-US" altLang="zh-TW" sz="2600" b="1" dirty="0" smtClean="0">
                <a:latin typeface="標楷體" panose="03000509000000000000" pitchFamily="65" charset="-120"/>
                <a:ea typeface="標楷體" panose="03000509000000000000" pitchFamily="65" charset="-120"/>
              </a:rPr>
              <a:t>106.03.01</a:t>
            </a:r>
            <a:r>
              <a:rPr lang="zh-TW" altLang="en-US" sz="2600" b="1" dirty="0" smtClean="0">
                <a:latin typeface="標楷體" panose="03000509000000000000" pitchFamily="65" charset="-120"/>
                <a:ea typeface="標楷體" panose="03000509000000000000" pitchFamily="65" charset="-120"/>
              </a:rPr>
              <a:t>生效</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a:t>
            </a:r>
            <a:endParaRPr lang="en-US" altLang="zh-TW" sz="2600" b="1" dirty="0" smtClean="0">
              <a:latin typeface="標楷體" panose="03000509000000000000" pitchFamily="65" charset="-120"/>
              <a:ea typeface="標楷體" panose="03000509000000000000" pitchFamily="65" charset="-120"/>
            </a:endParaRPr>
          </a:p>
          <a:p>
            <a:pPr marL="719138" lvl="2" indent="-268288" algn="just">
              <a:spcBef>
                <a:spcPts val="400"/>
              </a:spcBef>
              <a:buSzPct val="90000"/>
              <a:buFont typeface="+mj-lt"/>
              <a:buAutoNum type="arabicPeriod"/>
            </a:pPr>
            <a:r>
              <a:rPr lang="zh-TW" altLang="zh-TW" sz="2600" dirty="0" smtClean="0">
                <a:latin typeface="標楷體" panose="03000509000000000000" pitchFamily="65" charset="-120"/>
                <a:ea typeface="標楷體" panose="03000509000000000000" pitchFamily="65" charset="-120"/>
              </a:rPr>
              <a:t>可</a:t>
            </a:r>
            <a:r>
              <a:rPr lang="zh-TW" altLang="zh-TW" sz="2600" dirty="0">
                <a:latin typeface="標楷體" panose="03000509000000000000" pitchFamily="65" charset="-120"/>
                <a:ea typeface="標楷體" panose="03000509000000000000" pitchFamily="65" charset="-120"/>
              </a:rPr>
              <a:t>向所屬縣市牙醫師公會提出</a:t>
            </a:r>
            <a:r>
              <a:rPr lang="zh-TW" altLang="zh-TW" sz="2600" dirty="0" smtClean="0">
                <a:latin typeface="標楷體" panose="03000509000000000000" pitchFamily="65" charset="-120"/>
                <a:ea typeface="標楷體" panose="03000509000000000000" pitchFamily="65" charset="-120"/>
              </a:rPr>
              <a:t>需求</a:t>
            </a:r>
            <a:r>
              <a:rPr lang="zh-TW" altLang="en-US" sz="2600" dirty="0" smtClean="0">
                <a:latin typeface="標楷體" panose="03000509000000000000" pitchFamily="65" charset="-120"/>
                <a:ea typeface="標楷體" panose="03000509000000000000" pitchFamily="65" charset="-120"/>
              </a:rPr>
              <a:t>，需符合：</a:t>
            </a:r>
            <a:endParaRPr lang="en-US" altLang="zh-TW" sz="2600" dirty="0">
              <a:latin typeface="標楷體" panose="03000509000000000000" pitchFamily="65" charset="-120"/>
              <a:ea typeface="標楷體" panose="03000509000000000000" pitchFamily="65" charset="-120"/>
            </a:endParaRPr>
          </a:p>
          <a:p>
            <a:pPr marL="1239520" lvl="3" indent="-514350" algn="just">
              <a:spcBef>
                <a:spcPts val="400"/>
              </a:spcBef>
              <a:buSzPct val="90000"/>
              <a:buFont typeface="+mj-lt"/>
              <a:buAutoNum type="arabicParenR"/>
            </a:pPr>
            <a:r>
              <a:rPr lang="zh-TW" altLang="en-US" sz="2600" dirty="0" smtClean="0">
                <a:latin typeface="標楷體" panose="03000509000000000000" pitchFamily="65" charset="-120"/>
                <a:ea typeface="標楷體" panose="03000509000000000000" pitchFamily="65" charset="-120"/>
              </a:rPr>
              <a:t>符合公告之原住民地區、偏遠及離島地區。</a:t>
            </a:r>
            <a:endParaRPr lang="en-US" altLang="zh-TW" sz="2600" dirty="0" smtClean="0">
              <a:latin typeface="標楷體" panose="03000509000000000000" pitchFamily="65" charset="-120"/>
              <a:ea typeface="標楷體" panose="03000509000000000000" pitchFamily="65" charset="-120"/>
            </a:endParaRPr>
          </a:p>
          <a:p>
            <a:pPr marL="1239520" lvl="3" indent="-514350" algn="just">
              <a:spcBef>
                <a:spcPts val="400"/>
              </a:spcBef>
              <a:buSzPct val="90000"/>
              <a:buFont typeface="+mj-lt"/>
              <a:buAutoNum type="arabicParenR"/>
            </a:pPr>
            <a:r>
              <a:rPr lang="zh-TW" altLang="en-US" sz="2600" dirty="0" smtClean="0">
                <a:latin typeface="標楷體" panose="03000509000000000000" pitchFamily="65" charset="-120"/>
                <a:ea typeface="標楷體" panose="03000509000000000000" pitchFamily="65" charset="-120"/>
              </a:rPr>
              <a:t>最新</a:t>
            </a:r>
            <a:r>
              <a:rPr lang="zh-TW" altLang="en-US" sz="2600" dirty="0">
                <a:latin typeface="標楷體" panose="03000509000000000000" pitchFamily="65" charset="-120"/>
                <a:ea typeface="標楷體" panose="03000509000000000000" pitchFamily="65" charset="-120"/>
              </a:rPr>
              <a:t>年度之「全民健康保險牙醫門診總額醫療資源不足地區改善方案」所列之巡迴服務計畫施行地區、各直轄市及縣市身心障礙機構、特殊教育學校或</a:t>
            </a:r>
            <a:r>
              <a:rPr lang="zh-TW" altLang="en-US" sz="2600" dirty="0" smtClean="0">
                <a:latin typeface="標楷體" panose="03000509000000000000" pitchFamily="65" charset="-120"/>
                <a:ea typeface="標楷體" panose="03000509000000000000" pitchFamily="65" charset="-120"/>
              </a:rPr>
              <a:t>班級。</a:t>
            </a:r>
            <a:endParaRPr lang="en-US" altLang="zh-TW" sz="2600" dirty="0">
              <a:latin typeface="標楷體" panose="03000509000000000000" pitchFamily="65" charset="-120"/>
              <a:ea typeface="標楷體" panose="03000509000000000000" pitchFamily="65" charset="-120"/>
            </a:endParaRPr>
          </a:p>
          <a:p>
            <a:pPr marL="719138" lvl="2" indent="-268288" algn="just">
              <a:spcBef>
                <a:spcPts val="400"/>
              </a:spcBef>
              <a:buSzPct val="90000"/>
              <a:buFont typeface="+mj-lt"/>
              <a:buAutoNum type="arabicPeriod"/>
            </a:pPr>
            <a:r>
              <a:rPr lang="zh-TW" altLang="zh-TW" sz="2600" dirty="0" smtClean="0">
                <a:latin typeface="標楷體" panose="03000509000000000000" pitchFamily="65" charset="-120"/>
                <a:ea typeface="標楷體" panose="03000509000000000000" pitchFamily="65" charset="-120"/>
              </a:rPr>
              <a:t>另</a:t>
            </a:r>
            <a:r>
              <a:rPr lang="zh-TW" altLang="zh-TW" sz="2600" dirty="0">
                <a:latin typeface="標楷體" panose="03000509000000000000" pitchFamily="65" charset="-120"/>
                <a:ea typeface="標楷體" panose="03000509000000000000" pitchFamily="65" charset="-120"/>
              </a:rPr>
              <a:t>請家長填寫同意書，當日協助醫師安排兒童依序進行塗</a:t>
            </a:r>
            <a:r>
              <a:rPr lang="zh-TW" altLang="zh-TW" sz="2600" dirty="0" smtClean="0">
                <a:latin typeface="標楷體" panose="03000509000000000000" pitchFamily="65" charset="-120"/>
                <a:ea typeface="標楷體" panose="03000509000000000000" pitchFamily="65" charset="-120"/>
              </a:rPr>
              <a:t>氟</a:t>
            </a:r>
            <a:r>
              <a:rPr lang="zh-TW" altLang="en-US" sz="2600" dirty="0" smtClean="0">
                <a:latin typeface="標楷體" panose="03000509000000000000" pitchFamily="65" charset="-120"/>
                <a:ea typeface="標楷體" panose="03000509000000000000" pitchFamily="65" charset="-120"/>
              </a:rPr>
              <a:t>。</a:t>
            </a:r>
            <a:endParaRPr lang="en-US" altLang="zh-TW" sz="2600" dirty="0" smtClean="0">
              <a:latin typeface="標楷體" panose="03000509000000000000" pitchFamily="65" charset="-120"/>
              <a:ea typeface="標楷體" panose="03000509000000000000" pitchFamily="65" charset="-120"/>
            </a:endParaRPr>
          </a:p>
          <a:p>
            <a:pPr marL="719138" lvl="2" indent="-268288" algn="just">
              <a:spcBef>
                <a:spcPts val="400"/>
              </a:spcBef>
              <a:buSzPct val="90000"/>
              <a:buFont typeface="+mj-lt"/>
              <a:buAutoNum type="arabicPeriod"/>
            </a:pPr>
            <a:r>
              <a:rPr lang="zh-TW" altLang="zh-TW" sz="2600" dirty="0" smtClean="0">
                <a:latin typeface="標楷體" panose="03000509000000000000" pitchFamily="65" charset="-120"/>
                <a:ea typeface="標楷體" panose="03000509000000000000" pitchFamily="65" charset="-120"/>
              </a:rPr>
              <a:t>將</a:t>
            </a:r>
            <a:r>
              <a:rPr lang="zh-TW" altLang="zh-TW" sz="2600" dirty="0">
                <a:latin typeface="標楷體" panose="03000509000000000000" pitchFamily="65" charset="-120"/>
                <a:ea typeface="標楷體" panose="03000509000000000000" pitchFamily="65" charset="-120"/>
              </a:rPr>
              <a:t>牙醫師交付之塗氟回覆單轉交家長確認塗氟</a:t>
            </a:r>
            <a:r>
              <a:rPr lang="zh-TW" altLang="zh-TW" sz="2600" dirty="0" smtClean="0">
                <a:latin typeface="標楷體" panose="03000509000000000000" pitchFamily="65" charset="-120"/>
                <a:ea typeface="標楷體" panose="03000509000000000000" pitchFamily="65" charset="-120"/>
              </a:rPr>
              <a:t>結果</a:t>
            </a:r>
            <a:r>
              <a:rPr lang="zh-TW" altLang="en-US" sz="2600" dirty="0" smtClean="0">
                <a:latin typeface="標楷體" panose="03000509000000000000" pitchFamily="65" charset="-120"/>
                <a:ea typeface="標楷體" panose="03000509000000000000" pitchFamily="65" charset="-120"/>
              </a:rPr>
              <a:t>。</a:t>
            </a:r>
            <a:endParaRPr lang="en-US" altLang="zh-TW" sz="2600" dirty="0" smtClean="0">
              <a:latin typeface="標楷體" panose="03000509000000000000" pitchFamily="65" charset="-120"/>
              <a:ea typeface="標楷體" panose="03000509000000000000" pitchFamily="65" charset="-120"/>
            </a:endParaRPr>
          </a:p>
        </p:txBody>
      </p:sp>
      <p:sp>
        <p:nvSpPr>
          <p:cNvPr id="3" name="標題 2"/>
          <p:cNvSpPr>
            <a:spLocks noGrp="1"/>
          </p:cNvSpPr>
          <p:nvPr>
            <p:ph type="title"/>
          </p:nvPr>
        </p:nvSpPr>
        <p:spPr>
          <a:xfrm>
            <a:off x="428146" y="629816"/>
            <a:ext cx="8392326" cy="998984"/>
          </a:xfrm>
        </p:spPr>
        <p:txBody>
          <a:bodyPr>
            <a:noAutofit/>
          </a:bodyPr>
          <a:lstStyle/>
          <a:p>
            <a:r>
              <a:rPr lang="zh-TW" altLang="en-US" sz="3800" b="1" dirty="0">
                <a:solidFill>
                  <a:schemeClr val="accent3">
                    <a:lumMod val="50000"/>
                  </a:schemeClr>
                </a:solidFill>
                <a:latin typeface="標楷體" panose="03000509000000000000" pitchFamily="65" charset="-120"/>
                <a:ea typeface="標楷體" panose="03000509000000000000" pitchFamily="65" charset="-120"/>
              </a:rPr>
              <a:t>定期專業塗</a:t>
            </a:r>
            <a:r>
              <a:rPr lang="zh-TW" altLang="en-US" sz="3800" b="1" dirty="0" smtClean="0">
                <a:solidFill>
                  <a:schemeClr val="accent3">
                    <a:lumMod val="50000"/>
                  </a:schemeClr>
                </a:solidFill>
                <a:latin typeface="標楷體" panose="03000509000000000000" pitchFamily="65" charset="-120"/>
                <a:ea typeface="標楷體" panose="03000509000000000000" pitchFamily="65" charset="-120"/>
              </a:rPr>
              <a:t>氟</a:t>
            </a:r>
            <a:r>
              <a:rPr lang="en-US" altLang="zh-TW" sz="3800" b="1" dirty="0" smtClean="0">
                <a:solidFill>
                  <a:schemeClr val="accent3">
                    <a:lumMod val="50000"/>
                  </a:schemeClr>
                </a:solidFill>
                <a:latin typeface="標楷體" panose="03000509000000000000" pitchFamily="65" charset="-120"/>
                <a:ea typeface="標楷體" panose="03000509000000000000" pitchFamily="65" charset="-120"/>
              </a:rPr>
              <a:t/>
            </a:r>
            <a:br>
              <a:rPr lang="en-US" altLang="zh-TW" sz="3800" b="1" dirty="0" smtClean="0">
                <a:solidFill>
                  <a:schemeClr val="accent3">
                    <a:lumMod val="50000"/>
                  </a:schemeClr>
                </a:solidFill>
                <a:latin typeface="標楷體" panose="03000509000000000000" pitchFamily="65" charset="-120"/>
                <a:ea typeface="標楷體" panose="03000509000000000000" pitchFamily="65" charset="-120"/>
              </a:rPr>
            </a:br>
            <a:r>
              <a:rPr lang="zh-TW" altLang="en-US" sz="3800" b="1" dirty="0" smtClean="0">
                <a:solidFill>
                  <a:schemeClr val="accent3">
                    <a:lumMod val="50000"/>
                  </a:schemeClr>
                </a:solidFill>
                <a:latin typeface="標楷體" panose="03000509000000000000" pitchFamily="65" charset="-120"/>
                <a:ea typeface="標楷體" panose="03000509000000000000" pitchFamily="65" charset="-120"/>
              </a:rPr>
              <a:t>     </a:t>
            </a:r>
            <a:r>
              <a:rPr lang="en-US" altLang="zh-TW" sz="3200" b="1" dirty="0" smtClean="0">
                <a:solidFill>
                  <a:schemeClr val="accent3">
                    <a:lumMod val="50000"/>
                  </a:schemeClr>
                </a:solidFill>
                <a:latin typeface="標楷體" panose="03000509000000000000" pitchFamily="65" charset="-120"/>
                <a:ea typeface="標楷體" panose="03000509000000000000" pitchFamily="65" charset="-120"/>
              </a:rPr>
              <a:t>-</a:t>
            </a:r>
            <a:r>
              <a:rPr lang="zh-TW" altLang="en-US" sz="3200" b="1" dirty="0">
                <a:solidFill>
                  <a:schemeClr val="accent3">
                    <a:lumMod val="50000"/>
                  </a:schemeClr>
                </a:solidFill>
                <a:latin typeface="標楷體" panose="03000509000000000000" pitchFamily="65" charset="-120"/>
                <a:ea typeface="標楷體" panose="03000509000000000000" pitchFamily="65" charset="-120"/>
              </a:rPr>
              <a:t>學齡前兒童牙齒塗氟</a:t>
            </a:r>
            <a:r>
              <a:rPr lang="zh-TW" altLang="en-US" sz="3200" b="1" dirty="0" smtClean="0">
                <a:solidFill>
                  <a:schemeClr val="accent3">
                    <a:lumMod val="50000"/>
                  </a:schemeClr>
                </a:solidFill>
                <a:latin typeface="標楷體" panose="03000509000000000000" pitchFamily="65" charset="-120"/>
                <a:ea typeface="標楷體" panose="03000509000000000000" pitchFamily="65" charset="-120"/>
              </a:rPr>
              <a:t>保健</a:t>
            </a:r>
            <a:r>
              <a:rPr lang="zh-TW" altLang="en-US" sz="3200" b="1" dirty="0">
                <a:solidFill>
                  <a:schemeClr val="accent3">
                    <a:lumMod val="50000"/>
                  </a:schemeClr>
                </a:solidFill>
                <a:latin typeface="標楷體" panose="03000509000000000000" pitchFamily="65" charset="-120"/>
                <a:ea typeface="標楷體" panose="03000509000000000000" pitchFamily="65" charset="-120"/>
              </a:rPr>
              <a:t>社區巡迴服務</a:t>
            </a:r>
          </a:p>
        </p:txBody>
      </p:sp>
      <p:sp>
        <p:nvSpPr>
          <p:cNvPr id="5" name="投影片編號版面配置區 4"/>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105</a:t>
            </a:fld>
            <a:endParaRPr lang="zh-TW" altLang="en-US">
              <a:solidFill>
                <a:prstClr val="black">
                  <a:tint val="75000"/>
                </a:prstClr>
              </a:solidFill>
            </a:endParaRPr>
          </a:p>
        </p:txBody>
      </p:sp>
    </p:spTree>
    <p:extLst>
      <p:ext uri="{BB962C8B-B14F-4D97-AF65-F5344CB8AC3E}">
        <p14:creationId xmlns:p14="http://schemas.microsoft.com/office/powerpoint/2010/main" val="3324296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68760"/>
            <a:ext cx="8229600" cy="4389120"/>
          </a:xfrm>
        </p:spPr>
        <p:txBody>
          <a:bodyPr>
            <a:normAutofit fontScale="92500" lnSpcReduction="10000"/>
          </a:bodyPr>
          <a:lstStyle/>
          <a:p>
            <a:pPr marL="452628" lvl="1" indent="-342900">
              <a:lnSpc>
                <a:spcPct val="150000"/>
              </a:lnSpc>
              <a:spcBef>
                <a:spcPts val="400"/>
              </a:spcBef>
              <a:buSzPct val="100000"/>
            </a:pPr>
            <a:r>
              <a:rPr lang="zh-TW" altLang="en-US" sz="2800" b="1" dirty="0">
                <a:solidFill>
                  <a:prstClr val="black"/>
                </a:solidFill>
                <a:latin typeface="標楷體" panose="03000509000000000000" pitchFamily="65" charset="-120"/>
                <a:ea typeface="標楷體" panose="03000509000000000000" pitchFamily="65" charset="-120"/>
              </a:rPr>
              <a:t>塗氟流程：</a:t>
            </a:r>
            <a:endParaRPr lang="en-US" altLang="zh-TW" sz="2800" dirty="0">
              <a:solidFill>
                <a:prstClr val="black"/>
              </a:solidFill>
              <a:latin typeface="標楷體" panose="03000509000000000000" pitchFamily="65" charset="-120"/>
              <a:ea typeface="標楷體" panose="03000509000000000000" pitchFamily="65" charset="-120"/>
            </a:endParaRPr>
          </a:p>
          <a:p>
            <a:pPr marL="719138" lvl="1" indent="-261938">
              <a:lnSpc>
                <a:spcPct val="150000"/>
              </a:lnSpc>
              <a:buFont typeface="+mj-lt"/>
              <a:buAutoNum type="arabicPeriod"/>
            </a:pPr>
            <a:r>
              <a:rPr lang="zh-TW" altLang="en-US" sz="2800" dirty="0">
                <a:latin typeface="標楷體" pitchFamily="65" charset="-120"/>
                <a:ea typeface="標楷體" pitchFamily="65" charset="-120"/>
              </a:rPr>
              <a:t>病歷問診，了解小朋友飲食習慣與病史。</a:t>
            </a:r>
            <a:endParaRPr lang="en-US" altLang="zh-TW" sz="2800" dirty="0">
              <a:latin typeface="標楷體" pitchFamily="65" charset="-120"/>
              <a:ea typeface="標楷體" pitchFamily="65" charset="-120"/>
            </a:endParaRPr>
          </a:p>
          <a:p>
            <a:pPr marL="719138" lvl="1" indent="-261938">
              <a:lnSpc>
                <a:spcPct val="150000"/>
              </a:lnSpc>
              <a:buFont typeface="+mj-lt"/>
              <a:buAutoNum type="arabicPeriod"/>
            </a:pPr>
            <a:r>
              <a:rPr lang="zh-TW" altLang="en-US" sz="2800" dirty="0">
                <a:latin typeface="標楷體" pitchFamily="65" charset="-120"/>
                <a:ea typeface="標楷體" pitchFamily="65" charset="-120"/>
              </a:rPr>
              <a:t>牙醫師進行口腔檢查，檢視蛀牙狀況，並對家長進行幼兒的飲食習慣指導。</a:t>
            </a:r>
            <a:endParaRPr lang="en-US" altLang="zh-TW" sz="2800" dirty="0">
              <a:latin typeface="標楷體" pitchFamily="65" charset="-120"/>
              <a:ea typeface="標楷體" pitchFamily="65" charset="-120"/>
            </a:endParaRPr>
          </a:p>
          <a:p>
            <a:pPr marL="719138" lvl="1" indent="-261938">
              <a:lnSpc>
                <a:spcPct val="150000"/>
              </a:lnSpc>
              <a:buFont typeface="+mj-lt"/>
              <a:buAutoNum type="arabicPeriod"/>
            </a:pPr>
            <a:r>
              <a:rPr lang="zh-TW" altLang="en-US" sz="2800" dirty="0">
                <a:latin typeface="標楷體" pitchFamily="65" charset="-120"/>
                <a:ea typeface="標楷體" pitchFamily="65" charset="-120"/>
              </a:rPr>
              <a:t>幫小朋友刷牙或專業潔牙並同時對家長進行口腔衛教，教導家長如何正確幫小朋友潔牙。</a:t>
            </a:r>
            <a:endParaRPr lang="en-US" altLang="zh-TW" sz="2800" dirty="0">
              <a:latin typeface="標楷體" pitchFamily="65" charset="-120"/>
              <a:ea typeface="標楷體" pitchFamily="65" charset="-120"/>
            </a:endParaRPr>
          </a:p>
          <a:p>
            <a:pPr marL="719138" lvl="1" indent="-261938">
              <a:lnSpc>
                <a:spcPct val="150000"/>
              </a:lnSpc>
              <a:buFont typeface="+mj-lt"/>
              <a:buAutoNum type="arabicPeriod"/>
            </a:pPr>
            <a:r>
              <a:rPr lang="zh-TW" altLang="en-US" sz="2800" dirty="0">
                <a:latin typeface="標楷體" pitchFamily="65" charset="-120"/>
                <a:ea typeface="標楷體" pitchFamily="65" charset="-120"/>
              </a:rPr>
              <a:t>氟漆塗氟與術後指導。</a:t>
            </a:r>
            <a:endParaRPr lang="en-US" altLang="zh-TW" sz="2800" dirty="0">
              <a:latin typeface="標楷體" pitchFamily="65" charset="-120"/>
              <a:ea typeface="標楷體" pitchFamily="65" charset="-120"/>
            </a:endParaRPr>
          </a:p>
          <a:p>
            <a:pPr marL="0" indent="0">
              <a:buNone/>
            </a:pPr>
            <a:endParaRPr lang="zh-TW" altLang="en-US" dirty="0"/>
          </a:p>
        </p:txBody>
      </p:sp>
    </p:spTree>
    <p:extLst>
      <p:ext uri="{BB962C8B-B14F-4D97-AF65-F5344CB8AC3E}">
        <p14:creationId xmlns:p14="http://schemas.microsoft.com/office/powerpoint/2010/main" val="26029378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b="1" dirty="0" smtClean="0"/>
              <a:t>推展學齡前嬰幼兒塗氟</a:t>
            </a:r>
            <a:endParaRPr lang="zh-TW" altLang="en-US" b="1" dirty="0"/>
          </a:p>
        </p:txBody>
      </p:sp>
      <p:pic>
        <p:nvPicPr>
          <p:cNvPr id="2050" name="Picture 2" descr="Z:\口衛委員會\5學齡前嬰幼兒組\國健局塗氟記者會1011127\20121127_育航幼稚園\DSCF19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2996952"/>
            <a:ext cx="3816424" cy="25417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口衛委員會\活動記者會\102年度\1020425全聯會喜來登塗氟記者會\照片1020425\DSC09409.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788024" y="2776011"/>
            <a:ext cx="3692228" cy="276917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671803" y="5706441"/>
            <a:ext cx="3816424" cy="369332"/>
          </a:xfrm>
          <a:prstGeom prst="rect">
            <a:avLst/>
          </a:prstGeom>
          <a:noFill/>
        </p:spPr>
        <p:txBody>
          <a:bodyPr wrap="square" rtlCol="0">
            <a:spAutoFit/>
          </a:bodyPr>
          <a:lstStyle/>
          <a:p>
            <a:r>
              <a:rPr lang="zh-TW" altLang="en-US" dirty="0" smtClean="0">
                <a:solidFill>
                  <a:prstClr val="black"/>
                </a:solidFill>
              </a:rPr>
              <a:t>由牙醫師進入幼托園所幫學童塗氟</a:t>
            </a:r>
            <a:endParaRPr lang="zh-TW" altLang="en-US" dirty="0">
              <a:solidFill>
                <a:prstClr val="black"/>
              </a:solidFill>
            </a:endParaRPr>
          </a:p>
        </p:txBody>
      </p:sp>
      <p:sp>
        <p:nvSpPr>
          <p:cNvPr id="5" name="文字方塊 4"/>
          <p:cNvSpPr txBox="1"/>
          <p:nvPr/>
        </p:nvSpPr>
        <p:spPr>
          <a:xfrm>
            <a:off x="4788024" y="5661248"/>
            <a:ext cx="3744416" cy="646331"/>
          </a:xfrm>
          <a:prstGeom prst="rect">
            <a:avLst/>
          </a:prstGeom>
          <a:noFill/>
        </p:spPr>
        <p:txBody>
          <a:bodyPr wrap="square" rtlCol="0">
            <a:spAutoFit/>
          </a:bodyPr>
          <a:lstStyle/>
          <a:p>
            <a:r>
              <a:rPr lang="zh-TW" altLang="en-US" dirty="0" smtClean="0">
                <a:solidFill>
                  <a:prstClr val="black"/>
                </a:solidFill>
              </a:rPr>
              <a:t>本會特辦理記者會共同推廣塗氟加強宣導</a:t>
            </a:r>
            <a:endParaRPr lang="zh-TW" altLang="en-US" dirty="0">
              <a:solidFill>
                <a:prstClr val="black"/>
              </a:solidFill>
            </a:endParaRPr>
          </a:p>
        </p:txBody>
      </p:sp>
    </p:spTree>
    <p:extLst>
      <p:ext uri="{BB962C8B-B14F-4D97-AF65-F5344CB8AC3E}">
        <p14:creationId xmlns:p14="http://schemas.microsoft.com/office/powerpoint/2010/main" val="39264161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317625" y="609600"/>
            <a:ext cx="6084888"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b="1">
                <a:solidFill>
                  <a:schemeClr val="tx1"/>
                </a:solidFill>
                <a:latin typeface="華康細黑體(P)" pitchFamily="34" charset="-120"/>
                <a:ea typeface="華康細黑體(P)" pitchFamily="34" charset="-120"/>
              </a:defRPr>
            </a:lvl1pPr>
            <a:lvl2pPr marL="742950" indent="-285750" eaLnBrk="0" hangingPunct="0">
              <a:spcBef>
                <a:spcPct val="20000"/>
              </a:spcBef>
              <a:buChar char="–"/>
              <a:defRPr kumimoji="1" sz="2800" b="1">
                <a:solidFill>
                  <a:schemeClr val="tx1"/>
                </a:solidFill>
                <a:latin typeface="華康細黑體(P)" pitchFamily="34" charset="-120"/>
                <a:ea typeface="華康細黑體(P)" pitchFamily="34" charset="-120"/>
              </a:defRPr>
            </a:lvl2pPr>
            <a:lvl3pPr marL="1143000" indent="-228600" eaLnBrk="0" hangingPunct="0">
              <a:spcBef>
                <a:spcPct val="20000"/>
              </a:spcBef>
              <a:buChar char="•"/>
              <a:defRPr kumimoji="1" sz="2400" b="1">
                <a:solidFill>
                  <a:schemeClr val="tx1"/>
                </a:solidFill>
                <a:latin typeface="華康細黑體(P)" pitchFamily="34" charset="-120"/>
                <a:ea typeface="華康細黑體(P)" pitchFamily="34" charset="-120"/>
              </a:defRPr>
            </a:lvl3pPr>
            <a:lvl4pPr marL="1600200" indent="-228600" eaLnBrk="0" hangingPunct="0">
              <a:spcBef>
                <a:spcPct val="20000"/>
              </a:spcBef>
              <a:buChar char="–"/>
              <a:defRPr kumimoji="1" sz="2000" b="1">
                <a:solidFill>
                  <a:schemeClr val="tx1"/>
                </a:solidFill>
                <a:latin typeface="華康細黑體(P)" pitchFamily="34" charset="-120"/>
                <a:ea typeface="華康細黑體(P)" pitchFamily="34" charset="-120"/>
              </a:defRPr>
            </a:lvl4pPr>
            <a:lvl5pPr marL="2057400" indent="-228600" eaLnBrk="0" hangingPunct="0">
              <a:spcBef>
                <a:spcPct val="20000"/>
              </a:spcBef>
              <a:buChar char="»"/>
              <a:defRPr kumimoji="1" sz="2000" b="1">
                <a:solidFill>
                  <a:schemeClr val="tx1"/>
                </a:solidFill>
                <a:latin typeface="華康細黑體(P)" pitchFamily="34" charset="-120"/>
                <a:ea typeface="華康細黑體(P)" pitchFamily="34" charset="-120"/>
              </a:defRPr>
            </a:lvl5pPr>
            <a:lvl6pPr marL="25146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6pPr>
            <a:lvl7pPr marL="29718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7pPr>
            <a:lvl8pPr marL="34290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8pPr>
            <a:lvl9pPr marL="38862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9pPr>
          </a:lstStyle>
          <a:p>
            <a:pPr algn="ctr" eaLnBrk="1" hangingPunct="1">
              <a:spcBef>
                <a:spcPct val="0"/>
              </a:spcBef>
              <a:buFontTx/>
              <a:buNone/>
            </a:pPr>
            <a:r>
              <a:rPr lang="zh-TW" altLang="en-US" sz="4000" dirty="0">
                <a:solidFill>
                  <a:prstClr val="white"/>
                </a:solidFill>
                <a:latin typeface="Tahoma" pitchFamily="34" charset="0"/>
                <a:ea typeface="標楷體" pitchFamily="65" charset="-120"/>
              </a:rPr>
              <a:t>氟漆塗氟</a:t>
            </a:r>
            <a:r>
              <a:rPr lang="zh-TW" altLang="en-US" sz="4400" b="0" dirty="0">
                <a:solidFill>
                  <a:srgbClr val="FF00FF"/>
                </a:solidFill>
                <a:latin typeface="Tahoma" pitchFamily="34" charset="0"/>
                <a:ea typeface="新細明體" charset="-120"/>
              </a:rPr>
              <a:t>   </a:t>
            </a:r>
          </a:p>
        </p:txBody>
      </p:sp>
      <p:pic>
        <p:nvPicPr>
          <p:cNvPr id="35843" name="Picture 5" descr="DSCF128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3068638"/>
            <a:ext cx="3887787"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DSCF12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3068638"/>
            <a:ext cx="39195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7"/>
          <p:cNvSpPr>
            <a:spLocks noChangeArrowheads="1"/>
          </p:cNvSpPr>
          <p:nvPr/>
        </p:nvSpPr>
        <p:spPr bwMode="auto">
          <a:xfrm>
            <a:off x="23813" y="1268413"/>
            <a:ext cx="8820150"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b="1">
                <a:solidFill>
                  <a:schemeClr val="tx1"/>
                </a:solidFill>
                <a:latin typeface="華康細黑體(P)" pitchFamily="34" charset="-120"/>
                <a:ea typeface="華康細黑體(P)" pitchFamily="34" charset="-120"/>
              </a:defRPr>
            </a:lvl1pPr>
            <a:lvl2pPr marL="742950" indent="-285750" eaLnBrk="0" hangingPunct="0">
              <a:spcBef>
                <a:spcPct val="20000"/>
              </a:spcBef>
              <a:buChar char="–"/>
              <a:defRPr kumimoji="1" sz="2800" b="1">
                <a:solidFill>
                  <a:schemeClr val="tx1"/>
                </a:solidFill>
                <a:latin typeface="華康細黑體(P)" pitchFamily="34" charset="-120"/>
                <a:ea typeface="華康細黑體(P)" pitchFamily="34" charset="-120"/>
              </a:defRPr>
            </a:lvl2pPr>
            <a:lvl3pPr marL="1143000" indent="-228600" eaLnBrk="0" hangingPunct="0">
              <a:spcBef>
                <a:spcPct val="20000"/>
              </a:spcBef>
              <a:buChar char="•"/>
              <a:defRPr kumimoji="1" sz="2400" b="1">
                <a:solidFill>
                  <a:schemeClr val="tx1"/>
                </a:solidFill>
                <a:latin typeface="華康細黑體(P)" pitchFamily="34" charset="-120"/>
                <a:ea typeface="華康細黑體(P)" pitchFamily="34" charset="-120"/>
              </a:defRPr>
            </a:lvl3pPr>
            <a:lvl4pPr marL="1600200" indent="-228600" eaLnBrk="0" hangingPunct="0">
              <a:spcBef>
                <a:spcPct val="20000"/>
              </a:spcBef>
              <a:buChar char="–"/>
              <a:defRPr kumimoji="1" sz="2000" b="1">
                <a:solidFill>
                  <a:schemeClr val="tx1"/>
                </a:solidFill>
                <a:latin typeface="華康細黑體(P)" pitchFamily="34" charset="-120"/>
                <a:ea typeface="華康細黑體(P)" pitchFamily="34" charset="-120"/>
              </a:defRPr>
            </a:lvl4pPr>
            <a:lvl5pPr marL="2057400" indent="-228600" eaLnBrk="0" hangingPunct="0">
              <a:spcBef>
                <a:spcPct val="20000"/>
              </a:spcBef>
              <a:buChar char="»"/>
              <a:defRPr kumimoji="1" sz="2000" b="1">
                <a:solidFill>
                  <a:schemeClr val="tx1"/>
                </a:solidFill>
                <a:latin typeface="華康細黑體(P)" pitchFamily="34" charset="-120"/>
                <a:ea typeface="華康細黑體(P)" pitchFamily="34" charset="-120"/>
              </a:defRPr>
            </a:lvl5pPr>
            <a:lvl6pPr marL="25146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6pPr>
            <a:lvl7pPr marL="29718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7pPr>
            <a:lvl8pPr marL="34290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8pPr>
            <a:lvl9pPr marL="3886200" indent="-228600" eaLnBrk="0" fontAlgn="base" hangingPunct="0">
              <a:spcBef>
                <a:spcPct val="20000"/>
              </a:spcBef>
              <a:spcAft>
                <a:spcPct val="0"/>
              </a:spcAft>
              <a:buChar char="»"/>
              <a:defRPr kumimoji="1" sz="2000" b="1">
                <a:solidFill>
                  <a:schemeClr val="tx1"/>
                </a:solidFill>
                <a:latin typeface="華康細黑體(P)" pitchFamily="34" charset="-120"/>
                <a:ea typeface="華康細黑體(P)" pitchFamily="34" charset="-120"/>
              </a:defRPr>
            </a:lvl9pPr>
          </a:lstStyle>
          <a:p>
            <a:pPr algn="ctr" eaLnBrk="1" hangingPunct="1">
              <a:spcBef>
                <a:spcPct val="0"/>
              </a:spcBef>
              <a:buFontTx/>
              <a:buNone/>
            </a:pPr>
            <a:r>
              <a:rPr lang="en-US" altLang="zh-TW" b="0" dirty="0">
                <a:solidFill>
                  <a:srgbClr val="DBF5F9"/>
                </a:solidFill>
                <a:latin typeface="標楷體" pitchFamily="65" charset="-120"/>
                <a:ea typeface="標楷體" pitchFamily="65" charset="-120"/>
              </a:rPr>
              <a:t> </a:t>
            </a:r>
            <a:r>
              <a:rPr lang="zh-TW" altLang="en-US" b="0" dirty="0">
                <a:solidFill>
                  <a:prstClr val="white"/>
                </a:solidFill>
                <a:latin typeface="標楷體" pitchFamily="65" charset="-120"/>
                <a:ea typeface="標楷體" pitchFamily="65" charset="-120"/>
              </a:rPr>
              <a:t>以小刷子沾取氟漆塗於乾燥牙齒表面</a:t>
            </a:r>
            <a:r>
              <a:rPr lang="zh-TW" altLang="en-US" b="0" dirty="0">
                <a:solidFill>
                  <a:srgbClr val="DBF5F9"/>
                </a:solidFill>
                <a:latin typeface="標楷體" pitchFamily="65" charset="-120"/>
                <a:ea typeface="標楷體" pitchFamily="65" charset="-120"/>
              </a:rPr>
              <a:t>，</a:t>
            </a:r>
            <a:r>
              <a:rPr lang="zh-TW" altLang="en-US" b="0" dirty="0">
                <a:solidFill>
                  <a:prstClr val="white"/>
                </a:solidFill>
                <a:latin typeface="標楷體" pitchFamily="65" charset="-120"/>
                <a:ea typeface="標楷體" pitchFamily="65" charset="-120"/>
              </a:rPr>
              <a:t>只須薄薄一層即可，過程中</a:t>
            </a:r>
            <a:r>
              <a:rPr lang="zh-TW" altLang="en-US" b="0" dirty="0" smtClean="0">
                <a:solidFill>
                  <a:prstClr val="white"/>
                </a:solidFill>
                <a:latin typeface="標楷體" pitchFamily="65" charset="-120"/>
                <a:ea typeface="標楷體" pitchFamily="65" charset="-120"/>
              </a:rPr>
              <a:t>隨時吸</a:t>
            </a:r>
            <a:r>
              <a:rPr lang="zh-TW" altLang="en-US" b="0" dirty="0">
                <a:solidFill>
                  <a:prstClr val="white"/>
                </a:solidFill>
                <a:latin typeface="標楷體" pitchFamily="65" charset="-120"/>
                <a:ea typeface="標楷體" pitchFamily="65" charset="-120"/>
              </a:rPr>
              <a:t>除多餘唾液</a:t>
            </a:r>
            <a:r>
              <a:rPr lang="zh-TW" altLang="en-US" b="0" dirty="0">
                <a:solidFill>
                  <a:srgbClr val="DBF5F9"/>
                </a:solidFill>
                <a:latin typeface="標楷體" pitchFamily="65" charset="-120"/>
                <a:ea typeface="標楷體" pitchFamily="65" charset="-120"/>
              </a:rPr>
              <a:t>  </a:t>
            </a:r>
          </a:p>
        </p:txBody>
      </p:sp>
      <p:sp>
        <p:nvSpPr>
          <p:cNvPr id="2" name="投影片編號版面配置區 1"/>
          <p:cNvSpPr>
            <a:spLocks noGrp="1"/>
          </p:cNvSpPr>
          <p:nvPr>
            <p:ph type="sldNum" sz="quarter" idx="12"/>
          </p:nvPr>
        </p:nvSpPr>
        <p:spPr/>
        <p:txBody>
          <a:bodyPr/>
          <a:lstStyle/>
          <a:p>
            <a:fld id="{9FE9269B-9658-40AE-8761-E0642E0CC816}" type="slidenum">
              <a:rPr lang="zh-TW" altLang="en-US" smtClean="0">
                <a:solidFill>
                  <a:srgbClr val="DBF5F9">
                    <a:shade val="90000"/>
                  </a:srgbClr>
                </a:solidFill>
              </a:rPr>
              <a:pPr/>
              <a:t>108</a:t>
            </a:fld>
            <a:endParaRPr lang="zh-TW" altLang="en-US">
              <a:solidFill>
                <a:srgbClr val="DBF5F9">
                  <a:shade val="90000"/>
                </a:srgbClr>
              </a:solidFill>
            </a:endParaRPr>
          </a:p>
        </p:txBody>
      </p:sp>
    </p:spTree>
    <p:extLst>
      <p:ext uri="{BB962C8B-B14F-4D97-AF65-F5344CB8AC3E}">
        <p14:creationId xmlns:p14="http://schemas.microsoft.com/office/powerpoint/2010/main" val="2018033933"/>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zh-TW" altLang="en-US" sz="3200" dirty="0" smtClean="0">
                <a:sym typeface="BiauKai" charset="0"/>
              </a:rPr>
              <a:t>經研究</a:t>
            </a:r>
            <a:r>
              <a:rPr lang="zh-TW" altLang="en-US" sz="3200" dirty="0">
                <a:sym typeface="BiauKai" charset="0"/>
              </a:rPr>
              <a:t>報告，以</a:t>
            </a:r>
            <a:r>
              <a:rPr lang="en-US" altLang="zh-TW" sz="3200" dirty="0">
                <a:sym typeface="Times New Roman" pitchFamily="18" charset="0"/>
              </a:rPr>
              <a:t>2,709</a:t>
            </a:r>
            <a:r>
              <a:rPr lang="zh-TW" altLang="en-US" sz="3200" dirty="0">
                <a:sym typeface="BiauKai" charset="0"/>
              </a:rPr>
              <a:t>位兒童為樣本，綜合</a:t>
            </a:r>
            <a:r>
              <a:rPr lang="zh-TW" altLang="en-US" sz="3200" dirty="0" smtClean="0">
                <a:sym typeface="BiauKai" charset="0"/>
              </a:rPr>
              <a:t>統計</a:t>
            </a:r>
            <a:endParaRPr lang="en-US" altLang="zh-TW" sz="3200" dirty="0">
              <a:sym typeface="BiauKai" charset="0"/>
            </a:endParaRPr>
          </a:p>
          <a:p>
            <a:pPr>
              <a:buFont typeface="Arial" pitchFamily="34" charset="0"/>
              <a:buChar char="•"/>
            </a:pPr>
            <a:r>
              <a:rPr lang="zh-TW" altLang="en-US" sz="2800" b="1" dirty="0">
                <a:solidFill>
                  <a:srgbClr val="FF0000"/>
                </a:solidFill>
                <a:sym typeface="BiauKai" charset="0"/>
              </a:rPr>
              <a:t>降低</a:t>
            </a:r>
            <a:r>
              <a:rPr lang="en-US" altLang="zh-TW" sz="2800" b="1" dirty="0">
                <a:solidFill>
                  <a:srgbClr val="FF0000"/>
                </a:solidFill>
                <a:sym typeface="Times New Roman" pitchFamily="18" charset="0"/>
              </a:rPr>
              <a:t>46</a:t>
            </a:r>
            <a:r>
              <a:rPr lang="zh-TW" altLang="en-US" sz="2800" b="1" dirty="0">
                <a:solidFill>
                  <a:srgbClr val="FF0000"/>
                </a:solidFill>
                <a:sym typeface="BiauKai" charset="0"/>
              </a:rPr>
              <a:t>％恆牙蛀牙</a:t>
            </a:r>
            <a:r>
              <a:rPr lang="en-US" altLang="zh-TW" sz="2800" b="1" dirty="0">
                <a:solidFill>
                  <a:srgbClr val="FF0000"/>
                </a:solidFill>
                <a:sym typeface="Times New Roman" pitchFamily="18" charset="0"/>
              </a:rPr>
              <a:t>(DMFS</a:t>
            </a:r>
            <a:r>
              <a:rPr lang="en-US" altLang="zh-TW" sz="2800" b="1" dirty="0" smtClean="0">
                <a:solidFill>
                  <a:srgbClr val="FF0000"/>
                </a:solidFill>
                <a:sym typeface="Times New Roman" pitchFamily="18" charset="0"/>
              </a:rPr>
              <a:t>)</a:t>
            </a:r>
          </a:p>
          <a:p>
            <a:pPr>
              <a:buFont typeface="Arial" pitchFamily="34" charset="0"/>
              <a:buChar char="•"/>
            </a:pPr>
            <a:r>
              <a:rPr lang="zh-TW" altLang="en-US" sz="2800" b="1" dirty="0" smtClean="0">
                <a:solidFill>
                  <a:srgbClr val="FF0000"/>
                </a:solidFill>
                <a:sym typeface="BiauKai" charset="0"/>
              </a:rPr>
              <a:t>降低</a:t>
            </a:r>
            <a:r>
              <a:rPr lang="en-US" altLang="zh-TW" sz="2800" b="1" dirty="0">
                <a:solidFill>
                  <a:srgbClr val="FF0000"/>
                </a:solidFill>
                <a:sym typeface="Times New Roman" pitchFamily="18" charset="0"/>
              </a:rPr>
              <a:t>33</a:t>
            </a:r>
            <a:r>
              <a:rPr lang="zh-TW" altLang="en-US" sz="2800" b="1" dirty="0">
                <a:solidFill>
                  <a:srgbClr val="FF0000"/>
                </a:solidFill>
                <a:sym typeface="BiauKai" charset="0"/>
              </a:rPr>
              <a:t>％乳牙蛀牙</a:t>
            </a:r>
            <a:r>
              <a:rPr lang="zh-TW" altLang="en-US" sz="2800" b="1" dirty="0">
                <a:solidFill>
                  <a:srgbClr val="FF0000"/>
                </a:solidFill>
                <a:sym typeface="Times New Roman" pitchFamily="18" charset="0"/>
              </a:rPr>
              <a:t> </a:t>
            </a:r>
            <a:r>
              <a:rPr lang="en-US" altLang="zh-TW" sz="2800" b="1" dirty="0">
                <a:solidFill>
                  <a:srgbClr val="FF0000"/>
                </a:solidFill>
                <a:sym typeface="Times New Roman" pitchFamily="18" charset="0"/>
              </a:rPr>
              <a:t>(</a:t>
            </a:r>
            <a:r>
              <a:rPr lang="en-US" altLang="zh-TW" sz="2800" b="1" dirty="0" err="1">
                <a:solidFill>
                  <a:srgbClr val="FF0000"/>
                </a:solidFill>
                <a:sym typeface="Times New Roman" pitchFamily="18" charset="0"/>
              </a:rPr>
              <a:t>defs</a:t>
            </a:r>
            <a:r>
              <a:rPr lang="en-US" altLang="zh-TW" sz="2800" b="1" dirty="0">
                <a:solidFill>
                  <a:srgbClr val="FF0000"/>
                </a:solidFill>
                <a:sym typeface="Times New Roman" pitchFamily="18" charset="0"/>
              </a:rPr>
              <a:t>)</a:t>
            </a:r>
            <a:endParaRPr lang="en-US" altLang="zh-TW" sz="2800" b="1" dirty="0">
              <a:solidFill>
                <a:srgbClr val="FF0000"/>
              </a:solidFill>
            </a:endParaRPr>
          </a:p>
          <a:p>
            <a:endParaRPr lang="zh-TW" altLang="en-US" sz="3200" dirty="0">
              <a:sym typeface="BiauKai" charset="0"/>
            </a:endParaRPr>
          </a:p>
          <a:p>
            <a:r>
              <a:rPr lang="zh-TW" altLang="en-US" sz="3200" dirty="0" smtClean="0"/>
              <a:t>結論</a:t>
            </a:r>
            <a:endParaRPr lang="en-US" altLang="zh-TW" sz="3200" dirty="0"/>
          </a:p>
          <a:p>
            <a:pPr>
              <a:buFont typeface="Arial" pitchFamily="34" charset="0"/>
              <a:buChar char="•"/>
            </a:pPr>
            <a:r>
              <a:rPr lang="zh-TW" altLang="en-US" sz="2800" dirty="0" smtClean="0">
                <a:sym typeface="BiauKai" charset="0"/>
              </a:rPr>
              <a:t>每年</a:t>
            </a:r>
            <a:r>
              <a:rPr lang="en-US" altLang="zh-TW" sz="2800" dirty="0">
                <a:sym typeface="Times New Roman" pitchFamily="18" charset="0"/>
              </a:rPr>
              <a:t>2-4</a:t>
            </a:r>
            <a:r>
              <a:rPr lang="zh-TW" altLang="en-US" sz="2800" dirty="0">
                <a:sym typeface="BiauKai" charset="0"/>
              </a:rPr>
              <a:t>次氟漆塗氟可以有效降低兒童</a:t>
            </a:r>
            <a:r>
              <a:rPr lang="zh-TW" altLang="en-US" sz="2800" dirty="0" smtClean="0">
                <a:sym typeface="BiauKai" charset="0"/>
              </a:rPr>
              <a:t>蛀牙</a:t>
            </a:r>
            <a:endParaRPr lang="en-US" altLang="zh-TW" sz="2800" dirty="0" smtClean="0">
              <a:sym typeface="BiauKai" charset="0"/>
            </a:endParaRPr>
          </a:p>
          <a:p>
            <a:pPr>
              <a:buFont typeface="Arial" pitchFamily="34" charset="0"/>
              <a:buChar char="•"/>
            </a:pPr>
            <a:endParaRPr lang="en-US" altLang="zh-TW" sz="2800" dirty="0">
              <a:sym typeface="BiauKai" charset="0"/>
            </a:endParaRPr>
          </a:p>
          <a:p>
            <a:pPr marL="109728" indent="0">
              <a:buNone/>
            </a:pPr>
            <a:r>
              <a:rPr lang="zh-TW" altLang="en-US" sz="2200" dirty="0">
                <a:latin typeface="BiauKai" charset="0"/>
                <a:sym typeface="BiauKai" charset="0"/>
              </a:rPr>
              <a:t>資料來源</a:t>
            </a:r>
            <a:r>
              <a:rPr lang="zh-TW" altLang="en-US" sz="2200" dirty="0" smtClean="0">
                <a:latin typeface="BiauKai" charset="0"/>
                <a:sym typeface="BiauKai" charset="0"/>
              </a:rPr>
              <a:t>：</a:t>
            </a:r>
            <a:endParaRPr lang="en-US" altLang="zh-TW" sz="2200" dirty="0" smtClean="0">
              <a:latin typeface="BiauKai" charset="0"/>
              <a:sym typeface="BiauKai" charset="0"/>
            </a:endParaRPr>
          </a:p>
          <a:p>
            <a:pPr marL="109728" indent="0">
              <a:buNone/>
            </a:pPr>
            <a:r>
              <a:rPr lang="en-US" altLang="zh-TW" sz="2200" dirty="0" err="1" smtClean="0">
                <a:latin typeface="Times New Roman" pitchFamily="18" charset="0"/>
                <a:cs typeface="Times New Roman" pitchFamily="18" charset="0"/>
                <a:sym typeface="Times New Roman" pitchFamily="18" charset="0"/>
              </a:rPr>
              <a:t>Marinho</a:t>
            </a:r>
            <a:r>
              <a:rPr lang="en-US" altLang="zh-TW" sz="2200" dirty="0" smtClean="0">
                <a:latin typeface="Times New Roman" pitchFamily="18" charset="0"/>
                <a:cs typeface="Times New Roman" pitchFamily="18" charset="0"/>
                <a:sym typeface="Times New Roman" pitchFamily="18" charset="0"/>
              </a:rPr>
              <a:t> </a:t>
            </a:r>
            <a:r>
              <a:rPr lang="en-US" altLang="zh-TW" sz="2200" dirty="0">
                <a:latin typeface="Times New Roman" pitchFamily="18" charset="0"/>
                <a:cs typeface="Times New Roman" pitchFamily="18" charset="0"/>
                <a:sym typeface="Times New Roman" pitchFamily="18" charset="0"/>
              </a:rPr>
              <a:t>et al, Fluoride varnish for preventing dental caries In children and adolescents, The Cochrane Database of Systematic Review, 2005</a:t>
            </a:r>
          </a:p>
          <a:p>
            <a:pPr>
              <a:buFont typeface="Arial" pitchFamily="34" charset="0"/>
              <a:buChar char="•"/>
            </a:pPr>
            <a:endParaRPr lang="zh-TW" altLang="en-US" sz="2800" dirty="0">
              <a:sym typeface="BiauKai" charset="0"/>
            </a:endParaRPr>
          </a:p>
          <a:p>
            <a:endParaRPr lang="zh-TW" altLang="en-US" sz="3200" dirty="0"/>
          </a:p>
        </p:txBody>
      </p:sp>
      <p:sp>
        <p:nvSpPr>
          <p:cNvPr id="3" name="標題 2"/>
          <p:cNvSpPr>
            <a:spLocks noGrp="1"/>
          </p:cNvSpPr>
          <p:nvPr>
            <p:ph type="title"/>
          </p:nvPr>
        </p:nvSpPr>
        <p:spPr/>
        <p:txBody>
          <a:bodyPr/>
          <a:lstStyle/>
          <a:p>
            <a:r>
              <a:rPr lang="zh-TW" altLang="en-US" b="1" dirty="0" smtClean="0">
                <a:solidFill>
                  <a:schemeClr val="accent3">
                    <a:lumMod val="50000"/>
                  </a:schemeClr>
                </a:solidFill>
                <a:latin typeface="標楷體" panose="03000509000000000000" pitchFamily="65" charset="-120"/>
                <a:ea typeface="標楷體" panose="03000509000000000000" pitchFamily="65" charset="-120"/>
                <a:sym typeface="BiauKai" charset="0"/>
              </a:rPr>
              <a:t>氟</a:t>
            </a:r>
            <a:r>
              <a:rPr lang="zh-TW" altLang="en-US" b="1" dirty="0">
                <a:solidFill>
                  <a:schemeClr val="accent3">
                    <a:lumMod val="50000"/>
                  </a:schemeClr>
                </a:solidFill>
                <a:latin typeface="標楷體" panose="03000509000000000000" pitchFamily="65" charset="-120"/>
                <a:ea typeface="標楷體" panose="03000509000000000000" pitchFamily="65" charset="-120"/>
                <a:sym typeface="BiauKai" charset="0"/>
              </a:rPr>
              <a:t>漆塗氟防齲實證研究</a:t>
            </a:r>
            <a:endParaRPr lang="zh-TW" altLang="en-US" b="1"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109</a:t>
            </a:fld>
            <a:endParaRPr lang="zh-TW" altLang="en-US">
              <a:solidFill>
                <a:prstClr val="black">
                  <a:tint val="75000"/>
                </a:prstClr>
              </a:solidFill>
            </a:endParaRPr>
          </a:p>
        </p:txBody>
      </p:sp>
    </p:spTree>
    <p:extLst>
      <p:ext uri="{BB962C8B-B14F-4D97-AF65-F5344CB8AC3E}">
        <p14:creationId xmlns:p14="http://schemas.microsoft.com/office/powerpoint/2010/main" val="37651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Group 2"/>
          <p:cNvGraphicFramePr>
            <a:graphicFrameLocks noGrp="1"/>
          </p:cNvGraphicFramePr>
          <p:nvPr>
            <p:ph type="body" idx="1"/>
            <p:extLst/>
          </p:nvPr>
        </p:nvGraphicFramePr>
        <p:xfrm>
          <a:off x="251520" y="1136327"/>
          <a:ext cx="6983412" cy="4483101"/>
        </p:xfrm>
        <a:graphic>
          <a:graphicData uri="http://schemas.openxmlformats.org/drawingml/2006/table">
            <a:tbl>
              <a:tblPr/>
              <a:tblGrid>
                <a:gridCol w="1393825"/>
                <a:gridCol w="1412875"/>
                <a:gridCol w="2122487"/>
                <a:gridCol w="2054225"/>
              </a:tblGrid>
              <a:tr h="87788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sz="3000" b="1" i="0" u="none" strike="noStrike" cap="none" normalizeH="0" baseline="0" dirty="0" smtClean="0">
                        <a:ln>
                          <a:noFill/>
                        </a:ln>
                        <a:solidFill>
                          <a:schemeClr val="tx1"/>
                        </a:solidFill>
                        <a:effectLst/>
                        <a:latin typeface="Times New Roman" pitchFamily="18" charset="0"/>
                        <a:ea typeface="標楷體" pitchFamily="65"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200" b="1" i="0" u="none" strike="noStrike" cap="none" normalizeH="0" baseline="0" smtClean="0">
                          <a:ln>
                            <a:noFill/>
                          </a:ln>
                          <a:solidFill>
                            <a:schemeClr val="tx1"/>
                          </a:solidFill>
                          <a:effectLst/>
                          <a:latin typeface="Times New Roman" pitchFamily="18" charset="0"/>
                          <a:ea typeface="標楷體" pitchFamily="65" charset="-120"/>
                        </a:rPr>
                        <a:t>DMFT </a:t>
                      </a: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200" b="1" i="0" u="none" strike="noStrike" cap="none" normalizeH="0" baseline="0" smtClean="0">
                          <a:ln>
                            <a:noFill/>
                          </a:ln>
                          <a:solidFill>
                            <a:schemeClr val="tx1"/>
                          </a:solidFill>
                          <a:effectLst/>
                          <a:latin typeface="Times New Roman" pitchFamily="18" charset="0"/>
                          <a:ea typeface="標楷體" pitchFamily="65" charset="-120"/>
                        </a:rPr>
                        <a:t>index</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200" b="1" i="0" u="none" strike="noStrike" cap="none" normalizeH="0" baseline="0" dirty="0" smtClean="0">
                          <a:ln>
                            <a:noFill/>
                          </a:ln>
                          <a:solidFill>
                            <a:schemeClr val="tx1"/>
                          </a:solidFill>
                          <a:effectLst/>
                          <a:latin typeface="Times New Roman" pitchFamily="18" charset="0"/>
                          <a:ea typeface="標楷體" pitchFamily="65" charset="-120"/>
                        </a:rPr>
                        <a:t>Prevalence rate of caries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200" b="1" i="0" u="none" strike="noStrike" cap="none" normalizeH="0" baseline="0" smtClean="0">
                          <a:ln>
                            <a:noFill/>
                          </a:ln>
                          <a:solidFill>
                            <a:schemeClr val="tx1"/>
                          </a:solidFill>
                          <a:effectLst/>
                          <a:latin typeface="Times New Roman" pitchFamily="18" charset="0"/>
                          <a:ea typeface="標楷體" pitchFamily="65" charset="-120"/>
                        </a:rPr>
                        <a:t>Treatment Rate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905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1981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3.76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85.1%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14.6%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413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1990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4.95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91.6 %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15.5%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540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1996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3.67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83.4 %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smtClean="0">
                          <a:ln>
                            <a:noFill/>
                          </a:ln>
                          <a:solidFill>
                            <a:schemeClr val="tx1"/>
                          </a:solidFill>
                          <a:effectLst/>
                          <a:latin typeface="Times New Roman" pitchFamily="18" charset="0"/>
                          <a:ea typeface="標楷體" pitchFamily="65" charset="-120"/>
                        </a:rPr>
                        <a:t>32.2%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64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3.31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66.5 %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54.3%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064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2006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2.58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37.3%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60.0%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064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2012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2.5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70</a:t>
                      </a:r>
                      <a:r>
                        <a:rPr kumimoji="1" lang="zh-TW" altLang="en-US" sz="2600" b="1" i="0" u="none" strike="noStrike" cap="none" normalizeH="0" baseline="0" dirty="0" smtClean="0">
                          <a:ln>
                            <a:noFill/>
                          </a:ln>
                          <a:solidFill>
                            <a:schemeClr val="tx1"/>
                          </a:solidFill>
                          <a:effectLst/>
                          <a:latin typeface="Times New Roman" pitchFamily="18" charset="0"/>
                          <a:ea typeface="標楷體" pitchFamily="65" charset="-120"/>
                        </a:rPr>
                        <a:t>％</a:t>
                      </a:r>
                      <a:endPar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rPr>
                        <a:t>69.1</a:t>
                      </a:r>
                      <a:r>
                        <a:rPr kumimoji="1" lang="zh-TW" altLang="en-US" sz="2600" b="1" i="0" u="none" strike="noStrike" cap="none" normalizeH="0" baseline="0" dirty="0" smtClean="0">
                          <a:ln>
                            <a:noFill/>
                          </a:ln>
                          <a:solidFill>
                            <a:schemeClr val="tx1"/>
                          </a:solidFill>
                          <a:effectLst/>
                          <a:latin typeface="Times New Roman" pitchFamily="18" charset="0"/>
                          <a:ea typeface="標楷體" pitchFamily="65" charset="-120"/>
                        </a:rPr>
                        <a:t>％</a:t>
                      </a:r>
                      <a:endParaRPr kumimoji="1" lang="en-US" altLang="zh-TW" sz="2600" b="1" i="0" u="none" strike="noStrike" cap="none" normalizeH="0" baseline="0" dirty="0" smtClean="0">
                        <a:ln>
                          <a:noFill/>
                        </a:ln>
                        <a:solidFill>
                          <a:schemeClr val="tx1"/>
                        </a:solidFill>
                        <a:effectLst/>
                        <a:latin typeface="Times New Roman" pitchFamily="18" charset="0"/>
                        <a:ea typeface="標楷體" pitchFamily="65" charset="-12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2327" name="Rectangle 49"/>
          <p:cNvSpPr>
            <a:spLocks noGrp="1" noChangeArrowheads="1"/>
          </p:cNvSpPr>
          <p:nvPr>
            <p:ph type="title"/>
          </p:nvPr>
        </p:nvSpPr>
        <p:spPr>
          <a:xfrm>
            <a:off x="251520" y="188640"/>
            <a:ext cx="8208963" cy="692150"/>
          </a:xfrm>
          <a:noFill/>
        </p:spPr>
        <p:txBody>
          <a:bodyPr>
            <a:normAutofit fontScale="90000"/>
          </a:bodyPr>
          <a:lstStyle/>
          <a:p>
            <a:pPr eaLnBrk="1" hangingPunct="1"/>
            <a:r>
              <a:rPr lang="en-US" altLang="zh-TW" sz="2800" b="1" dirty="0" smtClean="0">
                <a:ea typeface="標楷體" pitchFamily="65" charset="-120"/>
              </a:rPr>
              <a:t/>
            </a:r>
            <a:br>
              <a:rPr lang="en-US" altLang="zh-TW" sz="2800" b="1" dirty="0" smtClean="0">
                <a:ea typeface="標楷體" pitchFamily="65" charset="-120"/>
              </a:rPr>
            </a:br>
            <a:r>
              <a:rPr lang="zh-TW" altLang="en-US" dirty="0" smtClean="0">
                <a:solidFill>
                  <a:schemeClr val="tx1"/>
                </a:solidFill>
                <a:latin typeface="標楷體" pitchFamily="65" charset="-120"/>
                <a:ea typeface="標楷體" pitchFamily="65" charset="-120"/>
              </a:rPr>
              <a:t>台灣</a:t>
            </a:r>
            <a:r>
              <a:rPr lang="en-US" altLang="zh-TW" dirty="0" smtClean="0">
                <a:solidFill>
                  <a:schemeClr val="tx1"/>
                </a:solidFill>
                <a:latin typeface="標楷體" pitchFamily="65" charset="-120"/>
                <a:ea typeface="標楷體" pitchFamily="65" charset="-120"/>
              </a:rPr>
              <a:t>12</a:t>
            </a:r>
            <a:r>
              <a:rPr lang="zh-TW" altLang="en-US" dirty="0" smtClean="0">
                <a:solidFill>
                  <a:schemeClr val="tx1"/>
                </a:solidFill>
                <a:latin typeface="標楷體" pitchFamily="65" charset="-120"/>
                <a:ea typeface="標楷體" pitchFamily="65" charset="-120"/>
              </a:rPr>
              <a:t>歲學童恆牙健康狀況</a:t>
            </a:r>
          </a:p>
        </p:txBody>
      </p:sp>
      <p:sp>
        <p:nvSpPr>
          <p:cNvPr id="12328" name="Line 50"/>
          <p:cNvSpPr>
            <a:spLocks noChangeShapeType="1"/>
          </p:cNvSpPr>
          <p:nvPr/>
        </p:nvSpPr>
        <p:spPr bwMode="auto">
          <a:xfrm>
            <a:off x="6732588" y="3644900"/>
            <a:ext cx="0" cy="1626072"/>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a:solidFill>
                <a:prstClr val="black"/>
              </a:solidFill>
            </a:endParaRPr>
          </a:p>
        </p:txBody>
      </p:sp>
      <p:sp>
        <p:nvSpPr>
          <p:cNvPr id="12329" name="Rectangle 51"/>
          <p:cNvSpPr>
            <a:spLocks noChangeArrowheads="1"/>
          </p:cNvSpPr>
          <p:nvPr/>
        </p:nvSpPr>
        <p:spPr bwMode="auto">
          <a:xfrm>
            <a:off x="467544" y="5589240"/>
            <a:ext cx="7992888"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lnSpc>
                <a:spcPts val="2100"/>
              </a:lnSpc>
              <a:spcBef>
                <a:spcPct val="50000"/>
              </a:spcBef>
            </a:pPr>
            <a:r>
              <a:rPr lang="en-US" altLang="zh-TW" b="1" dirty="0">
                <a:solidFill>
                  <a:prstClr val="black"/>
                </a:solidFill>
                <a:latin typeface="標楷體" pitchFamily="65" charset="-120"/>
                <a:ea typeface="標楷體" pitchFamily="65" charset="-120"/>
              </a:rPr>
              <a:t>1.DMFT</a:t>
            </a:r>
            <a:r>
              <a:rPr lang="zh-TW" altLang="en-US" b="1" dirty="0">
                <a:solidFill>
                  <a:prstClr val="black"/>
                </a:solidFill>
                <a:latin typeface="標楷體" pitchFamily="65" charset="-120"/>
                <a:ea typeface="標楷體" pitchFamily="65" charset="-120"/>
              </a:rPr>
              <a:t>指數為</a:t>
            </a:r>
            <a:r>
              <a:rPr lang="en-US" altLang="zh-TW" b="1" dirty="0">
                <a:solidFill>
                  <a:prstClr val="black"/>
                </a:solidFill>
                <a:latin typeface="標楷體" pitchFamily="65" charset="-120"/>
                <a:ea typeface="標楷體" pitchFamily="65" charset="-120"/>
              </a:rPr>
              <a:t>Decayed, Missing ,Filled  teeth</a:t>
            </a:r>
            <a:r>
              <a:rPr lang="zh-TW" altLang="en-US" b="1" dirty="0">
                <a:solidFill>
                  <a:prstClr val="black"/>
                </a:solidFill>
                <a:latin typeface="標楷體" pitchFamily="65" charset="-120"/>
                <a:ea typeface="標楷體" pitchFamily="65" charset="-120"/>
              </a:rPr>
              <a:t>三種牙齒數的總和</a:t>
            </a:r>
          </a:p>
          <a:p>
            <a:pPr eaLnBrk="1" hangingPunct="1">
              <a:lnSpc>
                <a:spcPts val="2100"/>
              </a:lnSpc>
              <a:spcBef>
                <a:spcPct val="50000"/>
              </a:spcBef>
            </a:pPr>
            <a:r>
              <a:rPr lang="en-US" altLang="zh-TW" b="1" dirty="0">
                <a:solidFill>
                  <a:prstClr val="black"/>
                </a:solidFill>
                <a:latin typeface="標楷體" pitchFamily="65" charset="-120"/>
                <a:ea typeface="標楷體" pitchFamily="65" charset="-120"/>
              </a:rPr>
              <a:t>2.</a:t>
            </a:r>
            <a:r>
              <a:rPr lang="zh-TW" altLang="en-US" b="1" dirty="0">
                <a:solidFill>
                  <a:prstClr val="black"/>
                </a:solidFill>
                <a:latin typeface="標楷體" pitchFamily="65" charset="-120"/>
                <a:ea typeface="標楷體" pitchFamily="65" charset="-120"/>
              </a:rPr>
              <a:t>資料來源：台灣地區兒童及青少年口腔狀況</a:t>
            </a:r>
            <a:r>
              <a:rPr lang="zh-TW" altLang="en-US" b="1" dirty="0" smtClean="0">
                <a:solidFill>
                  <a:prstClr val="black"/>
                </a:solidFill>
                <a:latin typeface="標楷體" pitchFamily="65" charset="-120"/>
                <a:ea typeface="標楷體" pitchFamily="65" charset="-120"/>
              </a:rPr>
              <a:t>調查、</a:t>
            </a:r>
            <a:r>
              <a:rPr lang="en-US" altLang="zh-TW" b="1" dirty="0" smtClean="0">
                <a:solidFill>
                  <a:prstClr val="black"/>
                </a:solidFill>
                <a:latin typeface="標楷體" pitchFamily="65" charset="-120"/>
                <a:ea typeface="標楷體" pitchFamily="65" charset="-120"/>
              </a:rPr>
              <a:t>2014</a:t>
            </a:r>
            <a:r>
              <a:rPr lang="zh-TW" altLang="en-US" b="1" dirty="0" smtClean="0">
                <a:solidFill>
                  <a:prstClr val="black"/>
                </a:solidFill>
                <a:latin typeface="標楷體" pitchFamily="65" charset="-120"/>
                <a:ea typeface="標楷體" pitchFamily="65" charset="-120"/>
              </a:rPr>
              <a:t>年國民健康署年報</a:t>
            </a:r>
            <a:endParaRPr lang="zh-TW" altLang="en-US" b="1" dirty="0">
              <a:solidFill>
                <a:prstClr val="black"/>
              </a:solidFill>
              <a:latin typeface="標楷體" pitchFamily="65" charset="-120"/>
              <a:ea typeface="標楷體" pitchFamily="65" charset="-120"/>
            </a:endParaRPr>
          </a:p>
          <a:p>
            <a:pPr eaLnBrk="1" hangingPunct="1">
              <a:lnSpc>
                <a:spcPts val="2100"/>
              </a:lnSpc>
            </a:pPr>
            <a:r>
              <a:rPr lang="en-US" altLang="zh-TW" b="1" dirty="0">
                <a:solidFill>
                  <a:prstClr val="black"/>
                </a:solidFill>
                <a:latin typeface="標楷體" pitchFamily="65" charset="-120"/>
                <a:ea typeface="標楷體" pitchFamily="65" charset="-120"/>
              </a:rPr>
              <a:t>3.WHO</a:t>
            </a:r>
            <a:r>
              <a:rPr lang="zh-TW" altLang="en-US" b="1" dirty="0">
                <a:solidFill>
                  <a:prstClr val="black"/>
                </a:solidFill>
                <a:latin typeface="標楷體" pitchFamily="65" charset="-120"/>
                <a:ea typeface="標楷體" pitchFamily="65" charset="-120"/>
              </a:rPr>
              <a:t>公元</a:t>
            </a:r>
            <a:r>
              <a:rPr lang="en-US" altLang="zh-TW" b="1" dirty="0">
                <a:solidFill>
                  <a:prstClr val="black"/>
                </a:solidFill>
                <a:latin typeface="標楷體" pitchFamily="65" charset="-120"/>
                <a:ea typeface="標楷體" pitchFamily="65" charset="-120"/>
              </a:rPr>
              <a:t>2010</a:t>
            </a:r>
            <a:r>
              <a:rPr lang="zh-TW" altLang="en-US" b="1" dirty="0">
                <a:solidFill>
                  <a:prstClr val="black"/>
                </a:solidFill>
                <a:latin typeface="標楷體" pitchFamily="65" charset="-120"/>
                <a:ea typeface="標楷體" pitchFamily="65" charset="-120"/>
              </a:rPr>
              <a:t>年</a:t>
            </a:r>
            <a:r>
              <a:rPr lang="en-US" altLang="zh-TW" b="1" dirty="0">
                <a:solidFill>
                  <a:prstClr val="black"/>
                </a:solidFill>
                <a:latin typeface="標楷體" pitchFamily="65" charset="-120"/>
                <a:ea typeface="標楷體" pitchFamily="65" charset="-120"/>
              </a:rPr>
              <a:t>12</a:t>
            </a:r>
            <a:r>
              <a:rPr lang="zh-TW" altLang="en-US" b="1" dirty="0">
                <a:solidFill>
                  <a:prstClr val="black"/>
                </a:solidFill>
                <a:latin typeface="標楷體" pitchFamily="65" charset="-120"/>
                <a:ea typeface="標楷體" pitchFamily="65" charset="-120"/>
              </a:rPr>
              <a:t>歲兒童</a:t>
            </a:r>
            <a:r>
              <a:rPr lang="en-US" altLang="zh-TW" b="1" dirty="0">
                <a:solidFill>
                  <a:prstClr val="black"/>
                </a:solidFill>
                <a:latin typeface="標楷體" pitchFamily="65" charset="-120"/>
                <a:ea typeface="標楷體" pitchFamily="65" charset="-120"/>
              </a:rPr>
              <a:t>DMFT&lt;2</a:t>
            </a:r>
            <a:r>
              <a:rPr lang="zh-TW" altLang="en-US" b="1" dirty="0">
                <a:solidFill>
                  <a:prstClr val="black"/>
                </a:solidFill>
                <a:latin typeface="標楷體" pitchFamily="65" charset="-120"/>
                <a:ea typeface="標楷體" pitchFamily="65" charset="-120"/>
              </a:rPr>
              <a:t>顆</a:t>
            </a:r>
          </a:p>
        </p:txBody>
      </p:sp>
      <p:sp>
        <p:nvSpPr>
          <p:cNvPr id="12330" name="Line 52"/>
          <p:cNvSpPr>
            <a:spLocks noChangeShapeType="1"/>
          </p:cNvSpPr>
          <p:nvPr/>
        </p:nvSpPr>
        <p:spPr bwMode="auto">
          <a:xfrm>
            <a:off x="4788024" y="2526899"/>
            <a:ext cx="0" cy="2376488"/>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b="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2331" name="Text Box 53"/>
          <p:cNvSpPr txBox="1">
            <a:spLocks noChangeArrowheads="1"/>
          </p:cNvSpPr>
          <p:nvPr/>
        </p:nvSpPr>
        <p:spPr bwMode="auto">
          <a:xfrm>
            <a:off x="7308304" y="1484784"/>
            <a:ext cx="1584325" cy="3786188"/>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zh-TW" altLang="en-US" sz="2000" b="1" dirty="0">
                <a:solidFill>
                  <a:prstClr val="black"/>
                </a:solidFill>
                <a:latin typeface="標楷體" pitchFamily="65" charset="-120"/>
                <a:ea typeface="標楷體" pitchFamily="65" charset="-120"/>
              </a:rPr>
              <a:t>齲齒率下降可能因素：</a:t>
            </a:r>
          </a:p>
          <a:p>
            <a:pPr eaLnBrk="1" hangingPunct="1">
              <a:spcBef>
                <a:spcPct val="50000"/>
              </a:spcBef>
            </a:pPr>
            <a:r>
              <a:rPr lang="en-US" altLang="zh-TW" sz="2000" b="1" dirty="0">
                <a:solidFill>
                  <a:prstClr val="black"/>
                </a:solidFill>
                <a:latin typeface="標楷體" pitchFamily="65" charset="-120"/>
                <a:ea typeface="標楷體" pitchFamily="65" charset="-120"/>
              </a:rPr>
              <a:t>1.</a:t>
            </a:r>
            <a:r>
              <a:rPr lang="zh-TW" altLang="en-US" sz="2000" b="1" dirty="0">
                <a:solidFill>
                  <a:prstClr val="black"/>
                </a:solidFill>
                <a:latin typeface="標楷體" pitchFamily="65" charset="-120"/>
                <a:ea typeface="標楷體" pitchFamily="65" charset="-120"/>
              </a:rPr>
              <a:t>餐後潔牙</a:t>
            </a:r>
          </a:p>
          <a:p>
            <a:pPr eaLnBrk="1" hangingPunct="1">
              <a:spcBef>
                <a:spcPct val="50000"/>
              </a:spcBef>
            </a:pPr>
            <a:r>
              <a:rPr lang="en-US" altLang="zh-TW" sz="2000" b="1" dirty="0">
                <a:solidFill>
                  <a:prstClr val="black"/>
                </a:solidFill>
                <a:latin typeface="標楷體" pitchFamily="65" charset="-120"/>
                <a:ea typeface="標楷體" pitchFamily="65" charset="-120"/>
              </a:rPr>
              <a:t>2.2002</a:t>
            </a:r>
            <a:r>
              <a:rPr lang="zh-TW" altLang="en-US" sz="2000" b="1" dirty="0">
                <a:solidFill>
                  <a:prstClr val="black"/>
                </a:solidFill>
                <a:latin typeface="標楷體" pitchFamily="65" charset="-120"/>
                <a:ea typeface="標楷體" pitchFamily="65" charset="-120"/>
              </a:rPr>
              <a:t>年全面國小學童含氟漱口水</a:t>
            </a:r>
            <a:endParaRPr lang="en-US" altLang="zh-TW" sz="2000" b="1" dirty="0">
              <a:solidFill>
                <a:prstClr val="black"/>
              </a:solidFill>
              <a:latin typeface="標楷體" pitchFamily="65" charset="-120"/>
              <a:ea typeface="標楷體" pitchFamily="65" charset="-120"/>
            </a:endParaRPr>
          </a:p>
          <a:p>
            <a:pPr eaLnBrk="1" hangingPunct="1">
              <a:spcBef>
                <a:spcPct val="50000"/>
              </a:spcBef>
            </a:pPr>
            <a:r>
              <a:rPr lang="en-US" altLang="zh-TW" sz="2000" b="1" dirty="0">
                <a:solidFill>
                  <a:prstClr val="black"/>
                </a:solidFill>
                <a:latin typeface="標楷體" pitchFamily="65" charset="-120"/>
                <a:ea typeface="標楷體" pitchFamily="65" charset="-120"/>
              </a:rPr>
              <a:t>3.</a:t>
            </a:r>
            <a:r>
              <a:rPr lang="zh-TW" altLang="en-US" sz="2000" b="1" dirty="0">
                <a:solidFill>
                  <a:prstClr val="black"/>
                </a:solidFill>
                <a:latin typeface="標楷體" pitchFamily="65" charset="-120"/>
                <a:ea typeface="標楷體" pitchFamily="65" charset="-120"/>
              </a:rPr>
              <a:t>含氟牙膏使用普及</a:t>
            </a:r>
            <a:endParaRPr lang="en-US" altLang="zh-TW" sz="2000" b="1" dirty="0">
              <a:solidFill>
                <a:prstClr val="black"/>
              </a:solidFill>
              <a:latin typeface="標楷體" pitchFamily="65" charset="-120"/>
              <a:ea typeface="標楷體" pitchFamily="65" charset="-120"/>
            </a:endParaRPr>
          </a:p>
          <a:p>
            <a:pPr eaLnBrk="1" hangingPunct="1">
              <a:spcBef>
                <a:spcPct val="50000"/>
              </a:spcBef>
            </a:pPr>
            <a:r>
              <a:rPr lang="en-US" altLang="zh-TW" sz="2000" b="1" dirty="0">
                <a:solidFill>
                  <a:prstClr val="black"/>
                </a:solidFill>
                <a:latin typeface="標楷體" pitchFamily="65" charset="-120"/>
                <a:ea typeface="標楷體" pitchFamily="65" charset="-120"/>
              </a:rPr>
              <a:t>4.</a:t>
            </a:r>
            <a:r>
              <a:rPr lang="zh-TW" altLang="en-US" sz="2000" b="1" dirty="0">
                <a:solidFill>
                  <a:prstClr val="black"/>
                </a:solidFill>
                <a:latin typeface="標楷體" pitchFamily="65" charset="-120"/>
                <a:ea typeface="標楷體" pitchFamily="65" charset="-120"/>
              </a:rPr>
              <a:t>醫療資源改善</a:t>
            </a: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11</a:t>
            </a:fld>
            <a:endParaRPr lang="zh-TW" altLang="en-US">
              <a:solidFill>
                <a:prstClr val="black">
                  <a:tint val="75000"/>
                </a:prstClr>
              </a:solidFill>
            </a:endParaRPr>
          </a:p>
        </p:txBody>
      </p:sp>
    </p:spTree>
    <p:extLst>
      <p:ext uri="{BB962C8B-B14F-4D97-AF65-F5344CB8AC3E}">
        <p14:creationId xmlns:p14="http://schemas.microsoft.com/office/powerpoint/2010/main" val="415365742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ochrane fluoride reviews: an overview of the evidence on caries prevention with uoride treatments"/>
          <p:cNvSpPr txBox="1">
            <a:spLocks noGrp="1"/>
          </p:cNvSpPr>
          <p:nvPr>
            <p:ph type="ctrTitle"/>
          </p:nvPr>
        </p:nvSpPr>
        <p:spPr>
          <a:prstGeom prst="rect">
            <a:avLst/>
          </a:prstGeom>
        </p:spPr>
        <p:txBody>
          <a:bodyPr>
            <a:normAutofit fontScale="90000"/>
          </a:bodyPr>
          <a:lstStyle/>
          <a:p>
            <a:pPr defTabSz="194079">
              <a:defRPr sz="5040"/>
            </a:pPr>
            <a:r>
              <a:rPr dirty="0"/>
              <a:t>Cochrane fluoride reviews: an overview of the evidence on caries prevention with </a:t>
            </a:r>
            <a:r>
              <a:rPr lang="en-US" dirty="0" smtClean="0"/>
              <a:t>Fl</a:t>
            </a:r>
            <a:r>
              <a:rPr dirty="0" smtClean="0"/>
              <a:t>uoride treatments</a:t>
            </a:r>
            <a:endParaRPr dirty="0"/>
          </a:p>
        </p:txBody>
      </p:sp>
      <p:sp>
        <p:nvSpPr>
          <p:cNvPr id="154" name="FACULTY DENTAL JOURNAL April 2014 • Volume 5 • Issue 2…"/>
          <p:cNvSpPr txBox="1">
            <a:spLocks noGrp="1"/>
          </p:cNvSpPr>
          <p:nvPr>
            <p:ph type="subTitle" sz="quarter" idx="1"/>
          </p:nvPr>
        </p:nvSpPr>
        <p:spPr>
          <a:prstGeom prst="rect">
            <a:avLst/>
          </a:prstGeom>
        </p:spPr>
        <p:txBody>
          <a:bodyPr>
            <a:normAutofit/>
          </a:bodyPr>
          <a:lstStyle/>
          <a:p>
            <a:pPr defTabSz="249531">
              <a:defRPr sz="2997"/>
            </a:pPr>
            <a:r>
              <a:t>FACULTY DENTAL JOURNAL April 2014 • Volume 5 • Issue 2 </a:t>
            </a:r>
          </a:p>
          <a:p>
            <a:pPr defTabSz="249531">
              <a:defRPr sz="2997"/>
            </a:pPr>
            <a:r>
              <a:t>Valéria CC Marinho </a:t>
            </a:r>
          </a:p>
        </p:txBody>
      </p:sp>
    </p:spTree>
    <p:extLst>
      <p:ext uri="{BB962C8B-B14F-4D97-AF65-F5344CB8AC3E}">
        <p14:creationId xmlns:p14="http://schemas.microsoft.com/office/powerpoint/2010/main" val="19935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內文"/>
          <p:cNvSpPr txBox="1">
            <a:spLocks noGrp="1"/>
          </p:cNvSpPr>
          <p:nvPr>
            <p:ph type="body" idx="1"/>
          </p:nvPr>
        </p:nvSpPr>
        <p:spPr>
          <a:prstGeom prst="rect">
            <a:avLst/>
          </a:prstGeom>
        </p:spPr>
        <p:txBody>
          <a:bodyPr/>
          <a:lstStyle/>
          <a:p>
            <a:endParaRPr/>
          </a:p>
        </p:txBody>
      </p:sp>
      <p:grpSp>
        <p:nvGrpSpPr>
          <p:cNvPr id="165" name="影像"/>
          <p:cNvGrpSpPr/>
          <p:nvPr/>
        </p:nvGrpSpPr>
        <p:grpSpPr>
          <a:xfrm>
            <a:off x="827584" y="892971"/>
            <a:ext cx="7776864" cy="5272334"/>
            <a:chOff x="0" y="0"/>
            <a:chExt cx="8347292" cy="5319613"/>
          </a:xfrm>
        </p:grpSpPr>
        <p:pic>
          <p:nvPicPr>
            <p:cNvPr id="164" name="影像" descr="影像"/>
            <p:cNvPicPr>
              <a:picLocks noChangeAspect="1"/>
            </p:cNvPicPr>
            <p:nvPr/>
          </p:nvPicPr>
          <p:blipFill>
            <a:blip r:embed="rId2">
              <a:extLst/>
            </a:blip>
            <a:stretch>
              <a:fillRect/>
            </a:stretch>
          </p:blipFill>
          <p:spPr>
            <a:xfrm>
              <a:off x="127000" y="88900"/>
              <a:ext cx="8093293" cy="4989414"/>
            </a:xfrm>
            <a:prstGeom prst="rect">
              <a:avLst/>
            </a:prstGeom>
            <a:ln>
              <a:noFill/>
            </a:ln>
            <a:effectLst/>
          </p:spPr>
        </p:pic>
        <p:pic>
          <p:nvPicPr>
            <p:cNvPr id="163" name="影像" descr="影像"/>
            <p:cNvPicPr>
              <a:picLocks/>
            </p:cNvPicPr>
            <p:nvPr/>
          </p:nvPicPr>
          <p:blipFill>
            <a:blip r:embed="rId3">
              <a:extLst/>
            </a:blip>
            <a:stretch>
              <a:fillRect/>
            </a:stretch>
          </p:blipFill>
          <p:spPr>
            <a:xfrm>
              <a:off x="0" y="0"/>
              <a:ext cx="8347293" cy="5319614"/>
            </a:xfrm>
            <a:prstGeom prst="rect">
              <a:avLst/>
            </a:prstGeom>
            <a:effectLst/>
          </p:spPr>
        </p:pic>
      </p:grpSp>
    </p:spTree>
    <p:extLst>
      <p:ext uri="{BB962C8B-B14F-4D97-AF65-F5344CB8AC3E}">
        <p14:creationId xmlns:p14="http://schemas.microsoft.com/office/powerpoint/2010/main" val="3573977369"/>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 name="Picture 4" descr="Picture 4"/>
          <p:cNvPicPr>
            <a:picLocks noChangeAspect="1"/>
          </p:cNvPicPr>
          <p:nvPr/>
        </p:nvPicPr>
        <p:blipFill>
          <a:blip r:embed="rId2">
            <a:extLst/>
          </a:blip>
          <a:stretch>
            <a:fillRect/>
          </a:stretch>
        </p:blipFill>
        <p:spPr>
          <a:xfrm>
            <a:off x="2078832" y="1628775"/>
            <a:ext cx="2393157" cy="4800600"/>
          </a:xfrm>
          <a:prstGeom prst="rect">
            <a:avLst/>
          </a:prstGeom>
          <a:ln w="12700">
            <a:miter lim="400000"/>
          </a:ln>
        </p:spPr>
      </p:pic>
      <p:pic>
        <p:nvPicPr>
          <p:cNvPr id="903" name="Picture 5" descr="Picture 5"/>
          <p:cNvPicPr>
            <a:picLocks noChangeAspect="1"/>
          </p:cNvPicPr>
          <p:nvPr/>
        </p:nvPicPr>
        <p:blipFill>
          <a:blip r:embed="rId3">
            <a:extLst/>
          </a:blip>
          <a:stretch>
            <a:fillRect/>
          </a:stretch>
        </p:blipFill>
        <p:spPr>
          <a:xfrm>
            <a:off x="5153264" y="1628775"/>
            <a:ext cx="2393782" cy="4800601"/>
          </a:xfrm>
          <a:prstGeom prst="rect">
            <a:avLst/>
          </a:prstGeom>
          <a:ln w="12700">
            <a:miter lim="400000"/>
          </a:ln>
        </p:spPr>
      </p:pic>
    </p:spTree>
    <p:extLst>
      <p:ext uri="{BB962C8B-B14F-4D97-AF65-F5344CB8AC3E}">
        <p14:creationId xmlns:p14="http://schemas.microsoft.com/office/powerpoint/2010/main" val="322506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solidFill>
                <a:prstClr val="black">
                  <a:tint val="75000"/>
                </a:prstClr>
              </a:solidFill>
            </a:endParaRPr>
          </a:p>
        </p:txBody>
      </p:sp>
      <p:graphicFrame>
        <p:nvGraphicFramePr>
          <p:cNvPr id="3" name="資料庫圖表 2"/>
          <p:cNvGraphicFramePr/>
          <p:nvPr>
            <p:extLst/>
          </p:nvPr>
        </p:nvGraphicFramePr>
        <p:xfrm>
          <a:off x="755576" y="476672"/>
          <a:ext cx="748883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30863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75078776"/>
              </p:ext>
            </p:extLst>
          </p:nvPr>
        </p:nvGraphicFramePr>
        <p:xfrm>
          <a:off x="457200" y="704089"/>
          <a:ext cx="8229600" cy="562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solidFill>
                <a:srgbClr val="04617B">
                  <a:shade val="90000"/>
                </a:srgbClr>
              </a:solidFill>
            </a:endParaRPr>
          </a:p>
        </p:txBody>
      </p:sp>
    </p:spTree>
    <p:extLst>
      <p:ext uri="{BB962C8B-B14F-4D97-AF65-F5344CB8AC3E}">
        <p14:creationId xmlns:p14="http://schemas.microsoft.com/office/powerpoint/2010/main" val="31241927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國小學童臼齒窩溝封填</a:t>
            </a:r>
            <a:r>
              <a:rPr lang="zh-TW" altLang="en-US" b="1" dirty="0" smtClean="0">
                <a:latin typeface="標楷體" panose="03000509000000000000" pitchFamily="65" charset="-120"/>
                <a:ea typeface="標楷體" panose="03000509000000000000" pitchFamily="65" charset="-120"/>
              </a:rPr>
              <a:t>計畫</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pPr defTabSz="811213">
              <a:buFont typeface="Wingdings" panose="05000000000000000000" pitchFamily="2" charset="2"/>
              <a:buChar char="l"/>
            </a:pPr>
            <a:r>
              <a:rPr lang="zh-TW" altLang="en-US" sz="2800" b="1" dirty="0">
                <a:latin typeface="標楷體" panose="03000509000000000000" pitchFamily="65" charset="-120"/>
                <a:ea typeface="標楷體" panose="03000509000000000000" pitchFamily="65" charset="-120"/>
                <a:cs typeface="Times New Roman" pitchFamily="18" charset="0"/>
              </a:rPr>
              <a:t>重要性：</a:t>
            </a:r>
            <a:endParaRPr lang="en-US" altLang="zh-TW" sz="2800" b="1" dirty="0">
              <a:latin typeface="標楷體" panose="03000509000000000000" pitchFamily="65" charset="-120"/>
              <a:ea typeface="標楷體" panose="03000509000000000000" pitchFamily="65" charset="-120"/>
              <a:cs typeface="Times New Roman" pitchFamily="18" charset="0"/>
            </a:endParaRPr>
          </a:p>
          <a:p>
            <a:pPr lvl="1" defTabSz="811213">
              <a:buFont typeface="Wingdings" panose="05000000000000000000" pitchFamily="2" charset="2"/>
              <a:buChar char="Ø"/>
            </a:pPr>
            <a:r>
              <a:rPr lang="zh-TW" altLang="zh-TW" dirty="0">
                <a:latin typeface="標楷體" panose="03000509000000000000" pitchFamily="65" charset="-120"/>
                <a:ea typeface="標楷體" panose="03000509000000000000" pitchFamily="65" charset="-120"/>
              </a:rPr>
              <a:t>學童恆齒第</a:t>
            </a:r>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大臼齒的咬合面非常容易發生齲齒，佔所有齲齒的</a:t>
            </a:r>
            <a:r>
              <a:rPr lang="en-US" altLang="zh-TW" dirty="0">
                <a:latin typeface="標楷體" panose="03000509000000000000" pitchFamily="65" charset="-120"/>
                <a:ea typeface="標楷體" panose="03000509000000000000" pitchFamily="65" charset="-120"/>
              </a:rPr>
              <a:t>50</a:t>
            </a:r>
            <a:r>
              <a:rPr lang="en-US" altLang="zh-TW" dirty="0" smtClean="0">
                <a:latin typeface="標楷體" panose="03000509000000000000" pitchFamily="65" charset="-120"/>
                <a:ea typeface="標楷體" panose="03000509000000000000" pitchFamily="65" charset="-120"/>
              </a:rPr>
              <a:t>%</a:t>
            </a:r>
          </a:p>
          <a:p>
            <a:pPr lvl="1" defTabSz="811213">
              <a:buFont typeface="Wingdings" panose="05000000000000000000" pitchFamily="2" charset="2"/>
              <a:buChar char="Ø"/>
            </a:pPr>
            <a:r>
              <a:rPr lang="zh-TW" altLang="zh-TW" dirty="0" smtClean="0">
                <a:latin typeface="標楷體" panose="03000509000000000000" pitchFamily="65" charset="-120"/>
                <a:ea typeface="標楷體" panose="03000509000000000000" pitchFamily="65" charset="-120"/>
              </a:rPr>
              <a:t>國小</a:t>
            </a:r>
            <a:r>
              <a:rPr lang="zh-TW" altLang="zh-TW" dirty="0">
                <a:latin typeface="標楷體" panose="03000509000000000000" pitchFamily="65" charset="-120"/>
                <a:ea typeface="標楷體" panose="03000509000000000000" pitchFamily="65" charset="-120"/>
              </a:rPr>
              <a:t>學童</a:t>
            </a:r>
            <a:r>
              <a:rPr lang="zh-TW" altLang="en-US" dirty="0">
                <a:latin typeface="標楷體" panose="03000509000000000000" pitchFamily="65" charset="-120"/>
                <a:ea typeface="標楷體" panose="03000509000000000000" pitchFamily="65" charset="-120"/>
              </a:rPr>
              <a:t>全面</a:t>
            </a:r>
            <a:r>
              <a:rPr lang="zh-TW" altLang="zh-TW" dirty="0">
                <a:latin typeface="標楷體" panose="03000509000000000000" pitchFamily="65" charset="-120"/>
                <a:ea typeface="標楷體" panose="03000509000000000000" pitchFamily="65" charset="-120"/>
              </a:rPr>
              <a:t>含氟漱口水</a:t>
            </a:r>
            <a:r>
              <a:rPr lang="zh-TW" altLang="en-US" dirty="0">
                <a:latin typeface="標楷體" panose="03000509000000000000" pitchFamily="65" charset="-120"/>
                <a:ea typeface="標楷體" panose="03000509000000000000" pitchFamily="65" charset="-120"/>
              </a:rPr>
              <a:t>補助</a:t>
            </a:r>
            <a:r>
              <a:rPr lang="en-US" altLang="zh-TW"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牙齒</a:t>
            </a:r>
            <a:r>
              <a:rPr lang="zh-TW" altLang="zh-TW" dirty="0">
                <a:latin typeface="標楷體" panose="03000509000000000000" pitchFamily="65" charset="-120"/>
                <a:ea typeface="標楷體" panose="03000509000000000000" pitchFamily="65" charset="-120"/>
              </a:rPr>
              <a:t>平滑面之</a:t>
            </a:r>
            <a:r>
              <a:rPr lang="zh-TW" altLang="zh-TW" dirty="0" smtClean="0">
                <a:latin typeface="標楷體" panose="03000509000000000000" pitchFamily="65" charset="-120"/>
                <a:ea typeface="標楷體" panose="03000509000000000000" pitchFamily="65" charset="-120"/>
              </a:rPr>
              <a:t>齲齒</a:t>
            </a:r>
            <a:endParaRPr lang="en-US" altLang="zh-TW" dirty="0">
              <a:latin typeface="標楷體" panose="03000509000000000000" pitchFamily="65" charset="-120"/>
              <a:ea typeface="標楷體" panose="03000509000000000000" pitchFamily="65" charset="-120"/>
            </a:endParaRPr>
          </a:p>
          <a:p>
            <a:pPr lvl="1" defTabSz="811213">
              <a:buFont typeface="Wingdings" panose="05000000000000000000" pitchFamily="2" charset="2"/>
              <a:buChar char="Ø"/>
            </a:pPr>
            <a:r>
              <a:rPr lang="zh-TW" altLang="zh-TW" dirty="0" smtClean="0">
                <a:latin typeface="標楷體" panose="03000509000000000000" pitchFamily="65" charset="-120"/>
                <a:ea typeface="標楷體" panose="03000509000000000000" pitchFamily="65" charset="-120"/>
              </a:rPr>
              <a:t>窩溝封</a:t>
            </a:r>
            <a:r>
              <a:rPr lang="zh-TW" altLang="en-US" dirty="0" smtClean="0">
                <a:latin typeface="標楷體" panose="03000509000000000000" pitchFamily="65" charset="-120"/>
                <a:ea typeface="標楷體" panose="03000509000000000000" pitchFamily="65" charset="-120"/>
              </a:rPr>
              <a:t>填</a:t>
            </a:r>
            <a:r>
              <a:rPr lang="en-US" altLang="zh-TW"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預防咬合面之齲齒</a:t>
            </a:r>
            <a:endParaRPr lang="en-US" altLang="zh-TW" dirty="0">
              <a:latin typeface="標楷體" panose="03000509000000000000" pitchFamily="65" charset="-120"/>
              <a:ea typeface="標楷體" panose="03000509000000000000" pitchFamily="65" charset="-120"/>
              <a:cs typeface="Times New Roman" pitchFamily="18" charset="0"/>
            </a:endParaRPr>
          </a:p>
          <a:p>
            <a:pPr lvl="1" defTabSz="811213">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cs typeface="Times New Roman" pitchFamily="18" charset="0"/>
              </a:rPr>
              <a:t>國內外</a:t>
            </a:r>
            <a:r>
              <a:rPr lang="zh-TW" altLang="en-US" dirty="0">
                <a:latin typeface="標楷體" panose="03000509000000000000" pitchFamily="65" charset="-120"/>
                <a:ea typeface="標楷體" panose="03000509000000000000" pitchFamily="65" charset="-120"/>
                <a:cs typeface="Times New Roman" pitchFamily="18" charset="0"/>
              </a:rPr>
              <a:t>實證顯示，窩溝封填可大幅有效降低牙齒咬合面齲齒。施作</a:t>
            </a:r>
            <a:r>
              <a:rPr lang="en-US" altLang="zh-TW" dirty="0">
                <a:latin typeface="標楷體" panose="03000509000000000000" pitchFamily="65" charset="-120"/>
                <a:ea typeface="標楷體" panose="03000509000000000000" pitchFamily="65" charset="-120"/>
                <a:cs typeface="Times New Roman" pitchFamily="18" charset="0"/>
              </a:rPr>
              <a:t>2</a:t>
            </a:r>
            <a:r>
              <a:rPr lang="zh-TW" altLang="en-US" dirty="0">
                <a:latin typeface="標楷體" panose="03000509000000000000" pitchFamily="65" charset="-120"/>
                <a:ea typeface="標楷體" panose="03000509000000000000" pitchFamily="65" charset="-120"/>
                <a:cs typeface="Times New Roman" pitchFamily="18" charset="0"/>
              </a:rPr>
              <a:t>年後，可降低大臼齒齲齒發生率約</a:t>
            </a:r>
            <a:r>
              <a:rPr lang="en-US" altLang="zh-TW" dirty="0">
                <a:latin typeface="標楷體" panose="03000509000000000000" pitchFamily="65" charset="-120"/>
                <a:ea typeface="標楷體" panose="03000509000000000000" pitchFamily="65" charset="-120"/>
                <a:cs typeface="Times New Roman" pitchFamily="18" charset="0"/>
              </a:rPr>
              <a:t>34-51%</a:t>
            </a:r>
            <a:r>
              <a:rPr lang="zh-TW" altLang="en-US" dirty="0">
                <a:latin typeface="標楷體" panose="03000509000000000000" pitchFamily="65" charset="-120"/>
                <a:ea typeface="標楷體" panose="03000509000000000000" pitchFamily="65" charset="-120"/>
                <a:cs typeface="Times New Roman" pitchFamily="18" charset="0"/>
              </a:rPr>
              <a:t>。</a:t>
            </a:r>
            <a:endParaRPr lang="en-US" altLang="zh-TW" dirty="0">
              <a:latin typeface="標楷體" panose="03000509000000000000" pitchFamily="65" charset="-120"/>
              <a:ea typeface="標楷體" panose="03000509000000000000" pitchFamily="65" charset="-120"/>
              <a:cs typeface="Times New Roman" pitchFamily="18" charset="0"/>
            </a:endParaRPr>
          </a:p>
          <a:p>
            <a:endParaRPr lang="zh-TW" altLang="en-US" dirty="0"/>
          </a:p>
        </p:txBody>
      </p:sp>
      <p:sp>
        <p:nvSpPr>
          <p:cNvPr id="4" name="矩形 3"/>
          <p:cNvSpPr/>
          <p:nvPr/>
        </p:nvSpPr>
        <p:spPr>
          <a:xfrm>
            <a:off x="2286000" y="2828836"/>
            <a:ext cx="4572000" cy="646331"/>
          </a:xfrm>
          <a:prstGeom prst="rect">
            <a:avLst/>
          </a:prstGeom>
        </p:spPr>
        <p:txBody>
          <a:bodyPr>
            <a:spAutoFit/>
          </a:bodyPr>
          <a:lstStyle/>
          <a:p>
            <a:endParaRPr lang="zh-TW" altLang="en-US" dirty="0"/>
          </a:p>
        </p:txBody>
      </p:sp>
      <p:sp>
        <p:nvSpPr>
          <p:cNvPr id="5" name="投影片編號版面配置區 4"/>
          <p:cNvSpPr>
            <a:spLocks noGrp="1"/>
          </p:cNvSpPr>
          <p:nvPr>
            <p:ph type="sldNum" sz="quarter" idx="12"/>
          </p:nvPr>
        </p:nvSpPr>
        <p:spPr/>
        <p:txBody>
          <a:bodyPr/>
          <a:lstStyle/>
          <a:p>
            <a:fld id="{9FE9269B-9658-40AE-8761-E0642E0CC816}" type="slidenum">
              <a:rPr lang="zh-TW" altLang="en-US" smtClean="0"/>
              <a:t>115</a:t>
            </a:fld>
            <a:endParaRPr lang="zh-TW" altLang="en-US"/>
          </a:p>
        </p:txBody>
      </p:sp>
    </p:spTree>
    <p:extLst>
      <p:ext uri="{BB962C8B-B14F-4D97-AF65-F5344CB8AC3E}">
        <p14:creationId xmlns:p14="http://schemas.microsoft.com/office/powerpoint/2010/main" val="11891894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99592" y="1988840"/>
            <a:ext cx="7408333" cy="4392487"/>
          </a:xfrm>
        </p:spPr>
        <p:txBody>
          <a:bodyPr>
            <a:normAutofit/>
          </a:bodyPr>
          <a:lstStyle/>
          <a:p>
            <a:r>
              <a:rPr lang="en-US" altLang="zh-TW" sz="2400" dirty="0" smtClean="0">
                <a:latin typeface="標楷體" panose="03000509000000000000" pitchFamily="65" charset="-120"/>
                <a:ea typeface="標楷體" panose="03000509000000000000" pitchFamily="65" charset="-120"/>
              </a:rPr>
              <a:t>2010</a:t>
            </a:r>
            <a:r>
              <a:rPr lang="zh-TW" altLang="en-US" sz="2400" dirty="0" smtClean="0">
                <a:latin typeface="標楷體" panose="03000509000000000000" pitchFamily="65" charset="-120"/>
                <a:ea typeface="標楷體" panose="03000509000000000000" pitchFamily="65" charset="-120"/>
              </a:rPr>
              <a:t>年起，</a:t>
            </a:r>
            <a:r>
              <a:rPr lang="zh-TW" altLang="zh-TW" sz="2400" dirty="0" smtClean="0">
                <a:latin typeface="標楷體" panose="03000509000000000000" pitchFamily="65" charset="-120"/>
                <a:ea typeface="標楷體" panose="03000509000000000000" pitchFamily="65" charset="-120"/>
              </a:rPr>
              <a:t>弱勢</a:t>
            </a:r>
            <a:r>
              <a:rPr lang="zh-TW" altLang="zh-TW" sz="2400" dirty="0">
                <a:latin typeface="標楷體" panose="03000509000000000000" pitchFamily="65" charset="-120"/>
                <a:ea typeface="標楷體" panose="03000509000000000000" pitchFamily="65" charset="-120"/>
              </a:rPr>
              <a:t>兒童臼齒窩溝</a:t>
            </a:r>
            <a:r>
              <a:rPr lang="zh-TW" altLang="zh-TW" sz="2400" dirty="0" smtClean="0">
                <a:latin typeface="標楷體" panose="03000509000000000000" pitchFamily="65" charset="-120"/>
                <a:ea typeface="標楷體" panose="03000509000000000000" pitchFamily="65" charset="-120"/>
              </a:rPr>
              <a:t>封劑服務</a:t>
            </a:r>
            <a:r>
              <a:rPr lang="zh-TW" altLang="zh-TW" sz="2400" dirty="0">
                <a:latin typeface="標楷體" panose="03000509000000000000" pitchFamily="65" charset="-120"/>
                <a:ea typeface="標楷體" panose="03000509000000000000" pitchFamily="65" charset="-120"/>
              </a:rPr>
              <a:t>補助</a:t>
            </a:r>
            <a:r>
              <a:rPr lang="zh-TW" altLang="zh-TW" sz="2400" dirty="0" smtClean="0">
                <a:latin typeface="標楷體" panose="03000509000000000000" pitchFamily="65" charset="-120"/>
                <a:ea typeface="標楷體" panose="03000509000000000000" pitchFamily="65" charset="-120"/>
              </a:rPr>
              <a:t>方案</a:t>
            </a:r>
            <a:r>
              <a:rPr lang="zh-TW" altLang="en-US" sz="2400" dirty="0" smtClean="0">
                <a:latin typeface="標楷體" panose="03000509000000000000" pitchFamily="65" charset="-120"/>
                <a:ea typeface="標楷體" panose="03000509000000000000" pitchFamily="65" charset="-120"/>
              </a:rPr>
              <a:t>開始施行；</a:t>
            </a:r>
            <a:r>
              <a:rPr lang="en-US" altLang="zh-TW" sz="2400" dirty="0" smtClean="0">
                <a:latin typeface="標楷體" panose="03000509000000000000" pitchFamily="65" charset="-120"/>
                <a:ea typeface="標楷體" panose="03000509000000000000" pitchFamily="65" charset="-120"/>
              </a:rPr>
              <a:t>2012</a:t>
            </a:r>
            <a:r>
              <a:rPr lang="zh-TW" altLang="en-US" sz="2400" dirty="0" smtClean="0">
                <a:latin typeface="標楷體" panose="03000509000000000000" pitchFamily="65" charset="-120"/>
                <a:ea typeface="標楷體" panose="03000509000000000000" pitchFamily="65" charset="-120"/>
              </a:rPr>
              <a:t>年起，擴大辦理。</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施作對象：中</a:t>
            </a:r>
            <a:r>
              <a:rPr lang="zh-TW" altLang="en-US" sz="2400" dirty="0">
                <a:latin typeface="標楷體" panose="03000509000000000000" pitchFamily="65" charset="-120"/>
                <a:ea typeface="標楷體" panose="03000509000000000000" pitchFamily="65" charset="-120"/>
              </a:rPr>
              <a:t>低收入</a:t>
            </a:r>
            <a:r>
              <a:rPr lang="zh-TW" altLang="en-US" sz="2400" dirty="0" smtClean="0">
                <a:latin typeface="標楷體" panose="03000509000000000000" pitchFamily="65" charset="-120"/>
                <a:ea typeface="標楷體" panose="03000509000000000000" pitchFamily="65" charset="-120"/>
              </a:rPr>
              <a:t>戶、低</a:t>
            </a:r>
            <a:r>
              <a:rPr lang="zh-TW" altLang="en-US" sz="2400" dirty="0">
                <a:latin typeface="標楷體" panose="03000509000000000000" pitchFamily="65" charset="-120"/>
                <a:ea typeface="標楷體" panose="03000509000000000000" pitchFamily="65" charset="-120"/>
              </a:rPr>
              <a:t>收入</a:t>
            </a:r>
            <a:r>
              <a:rPr lang="zh-TW" altLang="en-US" sz="2400" dirty="0" smtClean="0">
                <a:latin typeface="標楷體" panose="03000509000000000000" pitchFamily="65" charset="-120"/>
                <a:ea typeface="標楷體" panose="03000509000000000000" pitchFamily="65" charset="-120"/>
              </a:rPr>
              <a:t>戶、山地</a:t>
            </a:r>
            <a:r>
              <a:rPr lang="zh-TW" altLang="en-US" sz="2400" dirty="0">
                <a:latin typeface="標楷體" panose="03000509000000000000" pitchFamily="65" charset="-120"/>
                <a:ea typeface="標楷體" panose="03000509000000000000" pitchFamily="65" charset="-120"/>
              </a:rPr>
              <a:t>原住民族地區、離島地區、身心</a:t>
            </a:r>
            <a:r>
              <a:rPr lang="zh-TW" altLang="en-US" sz="2400" dirty="0" smtClean="0">
                <a:latin typeface="標楷體" panose="03000509000000000000" pitchFamily="65" charset="-120"/>
                <a:ea typeface="標楷體" panose="03000509000000000000" pitchFamily="65" charset="-120"/>
              </a:rPr>
              <a:t>障礙之國小</a:t>
            </a:r>
            <a:r>
              <a:rPr lang="zh-TW" altLang="en-US" sz="2400" dirty="0">
                <a:latin typeface="標楷體" panose="03000509000000000000" pitchFamily="65" charset="-120"/>
                <a:ea typeface="標楷體" panose="03000509000000000000" pitchFamily="65" charset="-120"/>
              </a:rPr>
              <a:t>一二</a:t>
            </a:r>
            <a:r>
              <a:rPr lang="zh-TW" altLang="en-US" sz="2400" dirty="0" smtClean="0">
                <a:latin typeface="標楷體" panose="03000509000000000000" pitchFamily="65" charset="-120"/>
                <a:ea typeface="標楷體" panose="03000509000000000000" pitchFamily="65" charset="-120"/>
              </a:rPr>
              <a:t>年級學童</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學校發施</a:t>
            </a:r>
            <a:r>
              <a:rPr lang="zh-TW" altLang="en-US" sz="2400" dirty="0">
                <a:latin typeface="標楷體" panose="03000509000000000000" pitchFamily="65" charset="-120"/>
                <a:ea typeface="標楷體" panose="03000509000000000000" pitchFamily="65" charset="-120"/>
              </a:rPr>
              <a:t>作通知單至牙科醫療院所接受</a:t>
            </a:r>
            <a:r>
              <a:rPr lang="zh-TW" altLang="en-US" sz="2400" dirty="0" smtClean="0">
                <a:latin typeface="標楷體" panose="03000509000000000000" pitchFamily="65" charset="-120"/>
                <a:ea typeface="標楷體" panose="03000509000000000000" pitchFamily="65" charset="-120"/>
              </a:rPr>
              <a:t>服務（可申請</a:t>
            </a:r>
            <a:r>
              <a:rPr lang="zh-TW" altLang="en-US" sz="2400" dirty="0">
                <a:latin typeface="標楷體" panose="03000509000000000000" pitchFamily="65" charset="-120"/>
                <a:ea typeface="標楷體" panose="03000509000000000000" pitchFamily="65" charset="-120"/>
              </a:rPr>
              <a:t>辦理學校巡迴</a:t>
            </a:r>
            <a:r>
              <a:rPr lang="zh-TW" altLang="en-US" sz="2400" dirty="0" smtClean="0">
                <a:latin typeface="標楷體" panose="03000509000000000000" pitchFamily="65" charset="-120"/>
                <a:ea typeface="標楷體" panose="03000509000000000000" pitchFamily="65" charset="-120"/>
              </a:rPr>
              <a:t>服務）</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2013</a:t>
            </a:r>
            <a:r>
              <a:rPr lang="zh-TW" altLang="en-US" sz="2400" dirty="0" smtClean="0">
                <a:latin typeface="標楷體" panose="03000509000000000000" pitchFamily="65" charset="-120"/>
                <a:ea typeface="標楷體" panose="03000509000000000000" pitchFamily="65" charset="-120"/>
              </a:rPr>
              <a:t>年台北市、嘉義市、新竹市</a:t>
            </a:r>
            <a:r>
              <a:rPr lang="zh-TW" altLang="zh-TW" sz="2400" dirty="0" smtClean="0">
                <a:latin typeface="標楷體" panose="03000509000000000000" pitchFamily="65" charset="-120"/>
                <a:ea typeface="標楷體" panose="03000509000000000000" pitchFamily="65" charset="-120"/>
              </a:rPr>
              <a:t>對</a:t>
            </a:r>
            <a:r>
              <a:rPr lang="zh-TW" altLang="zh-TW" sz="2400" dirty="0">
                <a:latin typeface="標楷體" panose="03000509000000000000" pitchFamily="65" charset="-120"/>
                <a:ea typeface="標楷體" panose="03000509000000000000" pitchFamily="65" charset="-120"/>
              </a:rPr>
              <a:t>全市國小一年級學童進行大臼齒窩溝</a:t>
            </a:r>
            <a:r>
              <a:rPr lang="zh-TW" altLang="zh-TW" sz="2400" dirty="0" smtClean="0">
                <a:latin typeface="標楷體" panose="03000509000000000000" pitchFamily="65" charset="-120"/>
                <a:ea typeface="標楷體" panose="03000509000000000000" pitchFamily="65" charset="-120"/>
              </a:rPr>
              <a:t>封</a:t>
            </a:r>
            <a:r>
              <a:rPr lang="zh-TW" altLang="en-US" sz="2400" dirty="0">
                <a:latin typeface="標楷體" panose="03000509000000000000" pitchFamily="65" charset="-120"/>
                <a:ea typeface="標楷體" panose="03000509000000000000" pitchFamily="65" charset="-120"/>
              </a:rPr>
              <a:t>填</a:t>
            </a:r>
            <a:r>
              <a:rPr lang="zh-TW" altLang="zh-TW" sz="2400" dirty="0" smtClean="0">
                <a:latin typeface="標楷體" panose="03000509000000000000" pitchFamily="65" charset="-120"/>
                <a:ea typeface="標楷體" panose="03000509000000000000" pitchFamily="65" charset="-120"/>
              </a:rPr>
              <a:t>專案</a:t>
            </a:r>
            <a:r>
              <a:rPr lang="zh-TW" altLang="en-US" sz="2400" dirty="0" smtClean="0">
                <a:latin typeface="標楷體" panose="03000509000000000000" pitchFamily="65" charset="-120"/>
                <a:ea typeface="標楷體" panose="03000509000000000000" pitchFamily="65" charset="-120"/>
              </a:rPr>
              <a:t>計畫</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2014</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9</a:t>
            </a:r>
            <a:r>
              <a:rPr lang="zh-TW" altLang="en-US" sz="2400" dirty="0" smtClean="0">
                <a:latin typeface="標楷體" panose="03000509000000000000" pitchFamily="65" charset="-120"/>
                <a:ea typeface="標楷體" panose="03000509000000000000" pitchFamily="65" charset="-120"/>
              </a:rPr>
              <a:t>月起推展至全台國小一年級學童</a:t>
            </a:r>
            <a:endParaRPr lang="en-US" altLang="zh-TW" sz="2400" dirty="0">
              <a:latin typeface="標楷體" panose="03000509000000000000" pitchFamily="65" charset="-120"/>
              <a:ea typeface="標楷體" panose="03000509000000000000" pitchFamily="65" charset="-120"/>
            </a:endParaRPr>
          </a:p>
        </p:txBody>
      </p:sp>
      <p:sp>
        <p:nvSpPr>
          <p:cNvPr id="3" name="標題 2"/>
          <p:cNvSpPr>
            <a:spLocks noGrp="1"/>
          </p:cNvSpPr>
          <p:nvPr>
            <p:ph type="title"/>
          </p:nvPr>
        </p:nvSpPr>
        <p:spPr/>
        <p:txBody>
          <a:bodyPr>
            <a:normAutofit/>
          </a:bodyPr>
          <a:lstStyle/>
          <a:p>
            <a:r>
              <a:rPr lang="zh-TW" altLang="en-US" sz="4900" b="1" dirty="0" smtClean="0"/>
              <a:t>窩溝封填</a:t>
            </a:r>
            <a:r>
              <a:rPr lang="zh-TW" altLang="en-US" sz="3600" b="1" dirty="0" smtClean="0"/>
              <a:t>（全國國小一年級</a:t>
            </a:r>
            <a:r>
              <a:rPr lang="zh-TW" altLang="en-US" sz="3600" b="1" dirty="0"/>
              <a:t>學童</a:t>
            </a:r>
            <a:r>
              <a:rPr lang="zh-TW" altLang="en-US" sz="3600" b="1" dirty="0" smtClean="0"/>
              <a:t>）</a:t>
            </a:r>
            <a:endParaRPr lang="zh-TW" altLang="en-US" sz="3600" b="1" dirty="0"/>
          </a:p>
        </p:txBody>
      </p:sp>
    </p:spTree>
    <p:extLst>
      <p:ext uri="{BB962C8B-B14F-4D97-AF65-F5344CB8AC3E}">
        <p14:creationId xmlns:p14="http://schemas.microsoft.com/office/powerpoint/2010/main" val="188314918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764704"/>
            <a:ext cx="8229600" cy="1143000"/>
          </a:xfrm>
        </p:spPr>
        <p:txBody>
          <a:bodyPr>
            <a:normAutofit/>
          </a:bodyPr>
          <a:lstStyle/>
          <a:p>
            <a:r>
              <a:rPr lang="zh-TW" altLang="en-US" b="1" dirty="0">
                <a:latin typeface="標楷體" panose="03000509000000000000" pitchFamily="65" charset="-120"/>
                <a:ea typeface="標楷體" panose="03000509000000000000" pitchFamily="65" charset="-120"/>
              </a:rPr>
              <a:t>國小學童臼齒窩溝封填</a:t>
            </a:r>
            <a:r>
              <a:rPr lang="zh-TW" altLang="en-US" b="1" dirty="0" smtClean="0">
                <a:latin typeface="標楷體" panose="03000509000000000000" pitchFamily="65" charset="-120"/>
                <a:ea typeface="標楷體" panose="03000509000000000000" pitchFamily="65" charset="-120"/>
              </a:rPr>
              <a:t>計畫</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71538" y="2492896"/>
            <a:ext cx="7408862" cy="3633267"/>
          </a:xfrm>
        </p:spPr>
        <p:txBody>
          <a:bodyPr/>
          <a:lstStyle/>
          <a:p>
            <a:pPr defTabSz="811213">
              <a:buClr>
                <a:schemeClr val="tx1"/>
              </a:buClr>
              <a:buFont typeface="Wingdings" panose="05000000000000000000" pitchFamily="2" charset="2"/>
              <a:buChar char="l"/>
              <a:defRPr/>
            </a:pPr>
            <a:r>
              <a:rPr lang="zh-TW" altLang="en-US" sz="2800" b="1" dirty="0" smtClean="0">
                <a:latin typeface="標楷體" panose="03000509000000000000" pitchFamily="65" charset="-120"/>
                <a:ea typeface="標楷體" panose="03000509000000000000" pitchFamily="65" charset="-120"/>
                <a:cs typeface="Times New Roman" panose="02020603050405020304" pitchFamily="18" charset="0"/>
              </a:rPr>
              <a:t>服務</a:t>
            </a:r>
            <a:r>
              <a:rPr lang="zh-TW" altLang="en-US" sz="2800" b="1" dirty="0">
                <a:latin typeface="標楷體" panose="03000509000000000000" pitchFamily="65" charset="-120"/>
                <a:ea typeface="標楷體" panose="03000509000000000000" pitchFamily="65" charset="-120"/>
                <a:cs typeface="Times New Roman" panose="02020603050405020304" pitchFamily="18" charset="0"/>
              </a:rPr>
              <a:t>對象：</a:t>
            </a:r>
            <a:endParaRPr lang="en-US" altLang="zh-TW" sz="2800" b="1" dirty="0">
              <a:latin typeface="標楷體" panose="03000509000000000000" pitchFamily="65" charset="-120"/>
              <a:ea typeface="標楷體" panose="03000509000000000000" pitchFamily="65" charset="-120"/>
              <a:cs typeface="Times New Roman" panose="02020603050405020304" pitchFamily="18" charset="0"/>
            </a:endParaRPr>
          </a:p>
          <a:p>
            <a:pPr marL="781050" lvl="1" indent="-342900" defTabSz="811213">
              <a:buClr>
                <a:schemeClr val="tx1"/>
              </a:buClr>
              <a:buFont typeface="Wingdings" panose="05000000000000000000" pitchFamily="2" charset="2"/>
              <a:buChar char="Ø"/>
              <a:defRPr/>
            </a:pP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103</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9</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月入學國小</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年級學童 </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約</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19.6</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萬名</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a:t>
            </a:r>
          </a:p>
          <a:p>
            <a:pPr marL="781050" lvl="1" indent="-342900" defTabSz="811213">
              <a:buClr>
                <a:schemeClr val="tx1"/>
              </a:buClr>
              <a:buFont typeface="Wingdings" panose="05000000000000000000" pitchFamily="2" charset="2"/>
              <a:buChar char="Ø"/>
              <a:defRPr/>
            </a:pP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104</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年全面實施於小一、小二</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學童</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約</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40</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萬名</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a:p>
            <a:pPr marL="495300" indent="-457200" defTabSz="811213">
              <a:buFont typeface="Wingdings" panose="05000000000000000000" pitchFamily="2" charset="2"/>
              <a:buChar char="l"/>
              <a:defRPr/>
            </a:pPr>
            <a:r>
              <a:rPr lang="zh-TW" altLang="en-US" sz="2800" b="1" dirty="0">
                <a:latin typeface="標楷體" panose="03000509000000000000" pitchFamily="65" charset="-120"/>
                <a:ea typeface="標楷體" panose="03000509000000000000" pitchFamily="65" charset="-120"/>
                <a:cs typeface="Times New Roman" panose="02020603050405020304" pitchFamily="18" charset="0"/>
              </a:rPr>
              <a:t>服務內容：</a:t>
            </a:r>
            <a:endParaRPr lang="en-US" altLang="zh-TW" sz="2800" b="1" dirty="0">
              <a:latin typeface="標楷體" panose="03000509000000000000" pitchFamily="65" charset="-120"/>
              <a:ea typeface="標楷體" panose="03000509000000000000" pitchFamily="65" charset="-120"/>
              <a:cs typeface="Times New Roman" panose="02020603050405020304" pitchFamily="18" charset="0"/>
            </a:endParaRPr>
          </a:p>
          <a:p>
            <a:pPr marL="781050" lvl="1" indent="-342900" defTabSz="811213">
              <a:buFont typeface="Wingdings" panose="05000000000000000000" pitchFamily="2" charset="2"/>
              <a:buChar char="Ø"/>
              <a:defRPr/>
            </a:pP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補助</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顆恆牙第一大臼齒免費窩溝封填、口腔檢查、口腔保健衛教</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指導</a:t>
            </a:r>
            <a:endParaRPr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a:p>
            <a:pPr marL="781050" lvl="1" indent="-342900" defTabSz="811213">
              <a:buFont typeface="Wingdings" panose="05000000000000000000" pitchFamily="2" charset="2"/>
              <a:buChar char="Ø"/>
              <a:defRPr/>
            </a:pP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施</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作</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個月後，可接受</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2</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次的評估或脫落補施</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作</a:t>
            </a:r>
            <a:endParaRPr lang="zh-TW" altLang="en-US" sz="2400" dirty="0">
              <a:latin typeface="標楷體" panose="03000509000000000000" pitchFamily="65" charset="-120"/>
              <a:ea typeface="標楷體" panose="03000509000000000000" pitchFamily="65"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t>117</a:t>
            </a:fld>
            <a:endParaRPr lang="zh-TW" altLang="en-US"/>
          </a:p>
        </p:txBody>
      </p:sp>
    </p:spTree>
    <p:extLst>
      <p:ext uri="{BB962C8B-B14F-4D97-AF65-F5344CB8AC3E}">
        <p14:creationId xmlns:p14="http://schemas.microsoft.com/office/powerpoint/2010/main" val="29277942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5576" y="2256182"/>
            <a:ext cx="7704856" cy="390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臼齒窩溝封填</a:t>
            </a:r>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t>118</a:t>
            </a:fld>
            <a:endParaRPr lang="zh-TW" altLang="en-US"/>
          </a:p>
        </p:txBody>
      </p:sp>
    </p:spTree>
    <p:extLst>
      <p:ext uri="{BB962C8B-B14F-4D97-AF65-F5344CB8AC3E}">
        <p14:creationId xmlns:p14="http://schemas.microsoft.com/office/powerpoint/2010/main" val="21401819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81473156"/>
              </p:ext>
            </p:extLst>
          </p:nvPr>
        </p:nvGraphicFramePr>
        <p:xfrm>
          <a:off x="251520" y="908721"/>
          <a:ext cx="8435280" cy="5415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4142212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 name="Text Box 40"/>
          <p:cNvSpPr txBox="1">
            <a:spLocks noChangeArrowheads="1"/>
          </p:cNvSpPr>
          <p:nvPr/>
        </p:nvSpPr>
        <p:spPr bwMode="auto">
          <a:xfrm>
            <a:off x="107504" y="6309320"/>
            <a:ext cx="8497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1600" b="1" dirty="0" smtClean="0">
                <a:solidFill>
                  <a:prstClr val="black"/>
                </a:solidFill>
                <a:ea typeface="標楷體" pitchFamily="65" charset="-120"/>
              </a:rPr>
              <a:t>來源</a:t>
            </a:r>
            <a:r>
              <a:rPr lang="en-US" altLang="zh-TW" sz="1600" b="1" dirty="0" smtClean="0">
                <a:solidFill>
                  <a:prstClr val="black"/>
                </a:solidFill>
                <a:ea typeface="標楷體" pitchFamily="65" charset="-120"/>
              </a:rPr>
              <a:t>:</a:t>
            </a:r>
            <a:r>
              <a:rPr lang="zh-TW" altLang="en-US" sz="1600" b="1" dirty="0" smtClean="0">
                <a:solidFill>
                  <a:prstClr val="black"/>
                </a:solidFill>
                <a:ea typeface="標楷體" pitchFamily="65" charset="-120"/>
              </a:rPr>
              <a:t>國民健康署</a:t>
            </a:r>
            <a:r>
              <a:rPr lang="en-US" altLang="zh-TW" sz="1600" b="1" dirty="0" smtClean="0">
                <a:solidFill>
                  <a:prstClr val="black"/>
                </a:solidFill>
                <a:ea typeface="標楷體" pitchFamily="65" charset="-120"/>
              </a:rPr>
              <a:t>2013</a:t>
            </a:r>
            <a:r>
              <a:rPr lang="zh-TW" altLang="en-US" sz="1600" b="1" dirty="0" smtClean="0">
                <a:solidFill>
                  <a:prstClr val="black"/>
                </a:solidFill>
                <a:ea typeface="標楷體" pitchFamily="65" charset="-120"/>
              </a:rPr>
              <a:t>年報</a:t>
            </a:r>
            <a:endParaRPr lang="en-US" altLang="zh-TW" sz="1600" b="1" dirty="0" smtClean="0">
              <a:solidFill>
                <a:prstClr val="black"/>
              </a:solidFill>
              <a:ea typeface="標楷體" pitchFamily="65" charset="-120"/>
            </a:endParaRPr>
          </a:p>
        </p:txBody>
      </p:sp>
      <p:sp>
        <p:nvSpPr>
          <p:cNvPr id="2" name="內容版面配置區 1"/>
          <p:cNvSpPr>
            <a:spLocks noGrp="1"/>
          </p:cNvSpPr>
          <p:nvPr>
            <p:ph sz="half" idx="2"/>
          </p:nvPr>
        </p:nvSpPr>
        <p:spPr>
          <a:xfrm>
            <a:off x="735348" y="5229200"/>
            <a:ext cx="7242199" cy="670520"/>
          </a:xfrm>
        </p:spPr>
        <p:txBody>
          <a:bodyPr>
            <a:normAutofit/>
          </a:bodyPr>
          <a:lstStyle/>
          <a:p>
            <a:r>
              <a:rPr lang="zh-TW" altLang="en-US" sz="2400" dirty="0" smtClean="0"/>
              <a:t>國民健康署統計，</a:t>
            </a:r>
            <a:r>
              <a:rPr lang="en-US" altLang="zh-TW" sz="2400" dirty="0" smtClean="0"/>
              <a:t>2012</a:t>
            </a:r>
            <a:r>
              <a:rPr lang="zh-TW" altLang="en-US" sz="2400" dirty="0" smtClean="0"/>
              <a:t>年</a:t>
            </a:r>
            <a:r>
              <a:rPr lang="en-US" altLang="zh-TW" sz="2400" dirty="0" smtClean="0"/>
              <a:t>12</a:t>
            </a:r>
            <a:r>
              <a:rPr lang="zh-TW" altLang="en-US" sz="2400" dirty="0" smtClean="0"/>
              <a:t>歲兒童齲齒指數為</a:t>
            </a:r>
            <a:r>
              <a:rPr lang="en-US" altLang="zh-TW" sz="2400" b="1" dirty="0" smtClean="0">
                <a:solidFill>
                  <a:srgbClr val="FF0000"/>
                </a:solidFill>
              </a:rPr>
              <a:t>2.5</a:t>
            </a:r>
            <a:endParaRPr lang="zh-TW" altLang="en-US" sz="2400" b="1" dirty="0">
              <a:solidFill>
                <a:srgbClr val="FF0000"/>
              </a:solidFill>
            </a:endParaRP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7" y="544498"/>
            <a:ext cx="9009961" cy="440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A9A52DCB-F0E2-4A37-87EB-4BF67F1BD528}" type="slidenum">
              <a:rPr lang="en-US" altLang="zh-TW" smtClean="0">
                <a:solidFill>
                  <a:prstClr val="black">
                    <a:tint val="75000"/>
                  </a:prstClr>
                </a:solidFill>
              </a:rPr>
              <a:pPr>
                <a:defRPr/>
              </a:pPr>
              <a:t>12</a:t>
            </a:fld>
            <a:endParaRPr lang="en-US" altLang="zh-TW">
              <a:solidFill>
                <a:prstClr val="black">
                  <a:tint val="75000"/>
                </a:prstClr>
              </a:solidFill>
            </a:endParaRPr>
          </a:p>
        </p:txBody>
      </p:sp>
    </p:spTree>
    <p:extLst>
      <p:ext uri="{BB962C8B-B14F-4D97-AF65-F5344CB8AC3E}">
        <p14:creationId xmlns:p14="http://schemas.microsoft.com/office/powerpoint/2010/main" val="399457735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rPr>
              <a:t>加強懷孕婦女口腔健康</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a:buFont typeface="Wingdings" panose="05000000000000000000" pitchFamily="2" charset="2"/>
              <a:buChar char="Ø"/>
            </a:pPr>
            <a:r>
              <a:rPr lang="zh-TW" altLang="en-US" sz="2800" dirty="0" smtClean="0">
                <a:latin typeface="標楷體" panose="03000509000000000000" pitchFamily="65" charset="-120"/>
                <a:ea typeface="標楷體" panose="03000509000000000000" pitchFamily="65" charset="-120"/>
              </a:rPr>
              <a:t>為加強懷孕婦女</a:t>
            </a:r>
            <a:r>
              <a:rPr lang="zh-TW" altLang="en-US" sz="2800" b="1" dirty="0" smtClean="0">
                <a:solidFill>
                  <a:srgbClr val="FF0000"/>
                </a:solidFill>
                <a:latin typeface="標楷體" panose="03000509000000000000" pitchFamily="65" charset="-120"/>
                <a:ea typeface="標楷體" panose="03000509000000000000" pitchFamily="65" charset="-120"/>
              </a:rPr>
              <a:t>口腔照顧</a:t>
            </a:r>
            <a:r>
              <a:rPr lang="zh-TW" altLang="en-US" sz="2800" b="1" dirty="0">
                <a:solidFill>
                  <a:srgbClr val="FF0000"/>
                </a:solidFill>
                <a:latin typeface="標楷體" panose="03000509000000000000" pitchFamily="65" charset="-120"/>
                <a:ea typeface="標楷體" panose="03000509000000000000" pitchFamily="65" charset="-120"/>
              </a:rPr>
              <a:t>密度</a:t>
            </a:r>
            <a:r>
              <a:rPr lang="zh-TW" altLang="en-US" sz="2800" dirty="0">
                <a:latin typeface="標楷體" panose="03000509000000000000" pitchFamily="65" charset="-120"/>
                <a:ea typeface="標楷體" panose="03000509000000000000" pitchFamily="65" charset="-120"/>
              </a:rPr>
              <a:t>，懷孕期間持健保卡至牙科醫療院所，接受口腔檢查及懷孕婦女牙結石</a:t>
            </a:r>
            <a:r>
              <a:rPr lang="zh-TW" altLang="en-US" sz="2800" dirty="0" smtClean="0">
                <a:latin typeface="標楷體" panose="03000509000000000000" pitchFamily="65" charset="-120"/>
                <a:ea typeface="標楷體" panose="03000509000000000000" pitchFamily="65" charset="-120"/>
              </a:rPr>
              <a:t>清除懷孕婦女</a:t>
            </a:r>
            <a:r>
              <a:rPr lang="zh-TW" altLang="zh-TW" sz="2800" b="1" u="sng" dirty="0" smtClean="0">
                <a:latin typeface="標楷體" panose="03000509000000000000" pitchFamily="65" charset="-120"/>
                <a:ea typeface="標楷體" panose="03000509000000000000" pitchFamily="65" charset="-120"/>
              </a:rPr>
              <a:t>每九十天</a:t>
            </a:r>
            <a:r>
              <a:rPr lang="zh-TW" altLang="en-US" sz="2800" dirty="0" smtClean="0">
                <a:latin typeface="標楷體" panose="03000509000000000000" pitchFamily="65" charset="-120"/>
                <a:ea typeface="標楷體" panose="03000509000000000000" pitchFamily="65" charset="-120"/>
              </a:rPr>
              <a:t>可洗牙一次。</a:t>
            </a:r>
            <a:endParaRPr lang="en-US" altLang="zh-TW" sz="2800" dirty="0">
              <a:latin typeface="標楷體" panose="03000509000000000000" pitchFamily="65" charset="-120"/>
              <a:ea typeface="標楷體" panose="03000509000000000000" pitchFamily="65" charset="-120"/>
            </a:endParaRPr>
          </a:p>
          <a:p>
            <a:pPr marL="0" indent="0">
              <a:buNone/>
            </a:pP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依據</a:t>
            </a:r>
            <a:r>
              <a:rPr lang="zh-TW" altLang="zh-TW" sz="2400" dirty="0" smtClean="0">
                <a:latin typeface="標楷體" panose="03000509000000000000" pitchFamily="65" charset="-120"/>
                <a:ea typeface="標楷體" panose="03000509000000000000" pitchFamily="65" charset="-120"/>
              </a:rPr>
              <a:t>健保</a:t>
            </a:r>
            <a:r>
              <a:rPr lang="zh-TW" altLang="zh-TW" sz="2400" dirty="0">
                <a:latin typeface="標楷體" panose="03000509000000000000" pitchFamily="65" charset="-120"/>
                <a:ea typeface="標楷體" panose="03000509000000000000" pitchFamily="65" charset="-120"/>
              </a:rPr>
              <a:t>署</a:t>
            </a:r>
            <a:r>
              <a:rPr lang="zh-TW" altLang="zh-TW" sz="2400" dirty="0" smtClean="0">
                <a:latin typeface="標楷體" panose="03000509000000000000" pitchFamily="65" charset="-120"/>
                <a:ea typeface="標楷體" panose="03000509000000000000" pitchFamily="65" charset="-120"/>
              </a:rPr>
              <a:t>公告</a:t>
            </a:r>
            <a:r>
              <a:rPr lang="zh-TW" altLang="en-US" sz="2400" dirty="0" smtClean="0">
                <a:latin typeface="標楷體"/>
                <a:ea typeface="標楷體"/>
              </a:rPr>
              <a:t>，</a:t>
            </a:r>
            <a:r>
              <a:rPr lang="zh-TW" altLang="en-US" sz="2400" dirty="0" smtClean="0">
                <a:latin typeface="標楷體" panose="03000509000000000000" pitchFamily="65" charset="-120"/>
                <a:ea typeface="標楷體" panose="03000509000000000000" pitchFamily="65" charset="-120"/>
              </a:rPr>
              <a:t>自</a:t>
            </a:r>
            <a:r>
              <a:rPr lang="en-US" altLang="zh-TW" sz="2400" dirty="0" smtClean="0">
                <a:latin typeface="標楷體" panose="03000509000000000000" pitchFamily="65" charset="-120"/>
                <a:ea typeface="標楷體" panose="03000509000000000000" pitchFamily="65" charset="-120"/>
              </a:rPr>
              <a:t>105.5.1</a:t>
            </a:r>
            <a:r>
              <a:rPr lang="zh-TW" altLang="en-US" sz="2400" dirty="0" smtClean="0">
                <a:latin typeface="標楷體" panose="03000509000000000000" pitchFamily="65" charset="-120"/>
                <a:ea typeface="標楷體" panose="03000509000000000000" pitchFamily="65" charset="-120"/>
              </a:rPr>
              <a:t>開始實施</a:t>
            </a:r>
            <a:r>
              <a:rPr lang="en-US" altLang="zh-TW" sz="2400" dirty="0" smtClean="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buNone/>
            </a:pPr>
            <a:endParaRPr lang="zh-TW" altLang="en-US" sz="2600" dirty="0">
              <a:latin typeface="+mn-ea"/>
            </a:endParaRPr>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solidFill>
                  <a:srgbClr val="04617B">
                    <a:shade val="90000"/>
                  </a:srgbClr>
                </a:solidFill>
              </a:rPr>
              <a:pPr/>
              <a:t>120</a:t>
            </a:fld>
            <a:endParaRPr lang="zh-TW" altLang="en-US">
              <a:solidFill>
                <a:srgbClr val="04617B">
                  <a:shade val="90000"/>
                </a:srgbClr>
              </a:solidFill>
            </a:endParaRPr>
          </a:p>
        </p:txBody>
      </p:sp>
      <p:pic>
        <p:nvPicPr>
          <p:cNvPr id="6" name="Picture 2" descr="Z:\口衛委員會\歷年專案計畫\105年度專案計畫\105年國小學童含氟漱口水防齲二年計畫\記者會\孕婦嬰幼兒親善愛心院所\文宣\Dental Home\全聯會Dental Home logo-01-印製版.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4208" y="4581128"/>
            <a:ext cx="1872208" cy="1872208"/>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3"/>
          <p:cNvSpPr txBox="1"/>
          <p:nvPr/>
        </p:nvSpPr>
        <p:spPr>
          <a:xfrm>
            <a:off x="6030416" y="4396462"/>
            <a:ext cx="2699792"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solidFill>
                  <a:srgbClr val="0070C0"/>
                </a:solidFill>
              </a:rPr>
              <a:t>Dental Home</a:t>
            </a:r>
            <a:r>
              <a:rPr lang="zh-TW" altLang="en-US" dirty="0" smtClean="0">
                <a:solidFill>
                  <a:srgbClr val="0070C0"/>
                </a:solidFill>
              </a:rPr>
              <a:t>概念</a:t>
            </a:r>
            <a:r>
              <a:rPr lang="en-US" altLang="zh-TW" dirty="0" smtClean="0">
                <a:solidFill>
                  <a:srgbClr val="0070C0"/>
                </a:solidFill>
              </a:rPr>
              <a:t>logo</a:t>
            </a:r>
            <a:endParaRPr lang="zh-TW" altLang="en-US" dirty="0">
              <a:solidFill>
                <a:srgbClr val="0070C0"/>
              </a:solidFill>
            </a:endParaRPr>
          </a:p>
        </p:txBody>
      </p:sp>
    </p:spTree>
    <p:extLst>
      <p:ext uri="{BB962C8B-B14F-4D97-AF65-F5344CB8AC3E}">
        <p14:creationId xmlns:p14="http://schemas.microsoft.com/office/powerpoint/2010/main" val="4057803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書卷 (水平) 4"/>
          <p:cNvSpPr/>
          <p:nvPr/>
        </p:nvSpPr>
        <p:spPr>
          <a:xfrm>
            <a:off x="899592" y="2636912"/>
            <a:ext cx="7488832" cy="2376264"/>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smtClean="0">
                <a:solidFill>
                  <a:schemeClr val="tx1"/>
                </a:solidFill>
                <a:latin typeface="標楷體" panose="03000509000000000000" pitchFamily="65" charset="-120"/>
                <a:ea typeface="標楷體" panose="03000509000000000000" pitchFamily="65" charset="-120"/>
              </a:rPr>
              <a:t>牙醫全聯會配合業務</a:t>
            </a:r>
            <a:endParaRPr lang="zh-TW" altLang="en-US" sz="54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118035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060848"/>
            <a:ext cx="8229600" cy="4104456"/>
          </a:xfrm>
        </p:spPr>
        <p:txBody>
          <a:bodyPr>
            <a:normAutofit/>
          </a:bodyPr>
          <a:lstStyle/>
          <a:p>
            <a:r>
              <a:rPr lang="zh-TW" altLang="zh-TW" sz="2400" dirty="0" smtClean="0"/>
              <a:t>配合</a:t>
            </a:r>
            <a:r>
              <a:rPr lang="zh-TW" altLang="en-US" sz="2400" dirty="0" smtClean="0"/>
              <a:t>政府單位</a:t>
            </a:r>
            <a:r>
              <a:rPr lang="zh-TW" altLang="zh-TW" sz="2400" dirty="0" smtClean="0"/>
              <a:t>研發製作</a:t>
            </a:r>
            <a:r>
              <a:rPr lang="zh-TW" altLang="en-US" sz="2400" dirty="0" smtClean="0"/>
              <a:t>不同媒介之教材</a:t>
            </a:r>
            <a:endParaRPr lang="en-US" altLang="zh-TW" sz="2400" dirty="0" smtClean="0"/>
          </a:p>
          <a:p>
            <a:r>
              <a:rPr lang="zh-TW" altLang="zh-TW" sz="2400" dirty="0" smtClean="0"/>
              <a:t>單張</a:t>
            </a:r>
            <a:r>
              <a:rPr lang="zh-TW" altLang="en-US" sz="2400" dirty="0" smtClean="0"/>
              <a:t>、海報、</a:t>
            </a:r>
            <a:r>
              <a:rPr lang="zh-TW" altLang="zh-TW" sz="2400" dirty="0" smtClean="0"/>
              <a:t>手冊</a:t>
            </a:r>
            <a:r>
              <a:rPr lang="zh-TW" altLang="en-US" sz="2400" dirty="0" smtClean="0"/>
              <a:t>、</a:t>
            </a:r>
            <a:r>
              <a:rPr lang="en-US" altLang="zh-TW" sz="2400" dirty="0" smtClean="0"/>
              <a:t>DVD</a:t>
            </a:r>
            <a:r>
              <a:rPr lang="zh-TW" altLang="zh-TW" sz="2400" dirty="0" smtClean="0"/>
              <a:t>光碟</a:t>
            </a:r>
            <a:r>
              <a:rPr lang="zh-TW" altLang="en-US" sz="2400" dirty="0" smtClean="0"/>
              <a:t>等</a:t>
            </a:r>
            <a:endParaRPr lang="en-US" altLang="zh-TW" sz="2400" dirty="0" smtClean="0"/>
          </a:p>
          <a:p>
            <a:r>
              <a:rPr lang="zh-TW" altLang="en-US" sz="2400" dirty="0" smtClean="0"/>
              <a:t>自製本會</a:t>
            </a:r>
            <a:r>
              <a:rPr lang="zh-TW" altLang="zh-TW" sz="2400" dirty="0" smtClean="0"/>
              <a:t>教材</a:t>
            </a:r>
            <a:r>
              <a:rPr lang="zh-TW" altLang="en-US" sz="2400" dirty="0" smtClean="0"/>
              <a:t>，</a:t>
            </a:r>
            <a:r>
              <a:rPr lang="zh-TW" altLang="zh-TW" sz="2400" dirty="0"/>
              <a:t>因應多元化的</a:t>
            </a:r>
            <a:r>
              <a:rPr lang="zh-TW" altLang="zh-TW" sz="2400" dirty="0" smtClean="0"/>
              <a:t>社會</a:t>
            </a:r>
            <a:r>
              <a:rPr lang="zh-TW" altLang="en-US" sz="2400" dirty="0" smtClean="0"/>
              <a:t>，</a:t>
            </a:r>
            <a:r>
              <a:rPr lang="zh-TW" altLang="zh-TW" sz="2400" dirty="0" smtClean="0"/>
              <a:t>翻譯</a:t>
            </a:r>
            <a:r>
              <a:rPr lang="zh-TW" altLang="zh-TW" sz="2400" dirty="0"/>
              <a:t>成英文版、越語版、台語</a:t>
            </a:r>
            <a:r>
              <a:rPr lang="zh-TW" altLang="zh-TW" sz="2400" dirty="0" smtClean="0"/>
              <a:t>版</a:t>
            </a:r>
            <a:r>
              <a:rPr lang="zh-TW" altLang="en-US" sz="2400" dirty="0" smtClean="0"/>
              <a:t>、泰語及印尼語等等</a:t>
            </a:r>
            <a:r>
              <a:rPr lang="zh-TW" altLang="zh-TW" sz="2400" dirty="0" smtClean="0"/>
              <a:t>，</a:t>
            </a:r>
            <a:r>
              <a:rPr lang="zh-TW" altLang="zh-TW" sz="2400" dirty="0"/>
              <a:t>期望能有更多的民眾</a:t>
            </a:r>
            <a:r>
              <a:rPr lang="zh-TW" altLang="zh-TW" sz="2400" dirty="0" smtClean="0"/>
              <a:t>受惠</a:t>
            </a:r>
            <a:endParaRPr lang="zh-TW" altLang="en-US" sz="2400" dirty="0"/>
          </a:p>
        </p:txBody>
      </p:sp>
      <p:sp>
        <p:nvSpPr>
          <p:cNvPr id="3" name="標題 2"/>
          <p:cNvSpPr>
            <a:spLocks noGrp="1"/>
          </p:cNvSpPr>
          <p:nvPr>
            <p:ph type="title"/>
          </p:nvPr>
        </p:nvSpPr>
        <p:spPr/>
        <p:txBody>
          <a:bodyPr>
            <a:normAutofit/>
          </a:bodyPr>
          <a:lstStyle/>
          <a:p>
            <a:r>
              <a:rPr lang="zh-TW" altLang="en-US" sz="4400" dirty="0" smtClean="0">
                <a:latin typeface="標楷體" panose="03000509000000000000" pitchFamily="65" charset="-120"/>
                <a:ea typeface="標楷體" panose="03000509000000000000" pitchFamily="65" charset="-120"/>
              </a:rPr>
              <a:t>口腔衛教教材編製與推廣</a:t>
            </a:r>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16787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內容版面配置區 1"/>
          <p:cNvSpPr>
            <a:spLocks noGrp="1"/>
          </p:cNvSpPr>
          <p:nvPr>
            <p:ph idx="4294967295"/>
          </p:nvPr>
        </p:nvSpPr>
        <p:spPr>
          <a:xfrm>
            <a:off x="714375" y="1916113"/>
            <a:ext cx="7818438" cy="4752975"/>
          </a:xfrm>
        </p:spPr>
        <p:txBody>
          <a:bodyPr rtlCol="0">
            <a:normAutofit/>
          </a:bodyPr>
          <a:lstStyle/>
          <a:p>
            <a:pPr marL="274320" indent="-274320" eaLnBrk="1" fontAlgn="auto" hangingPunct="1">
              <a:spcAft>
                <a:spcPts val="0"/>
              </a:spcAft>
              <a:buFont typeface="Candara" panose="020E0502030303020204" pitchFamily="34" charset="0"/>
              <a:buChar char="*"/>
              <a:defRPr/>
            </a:pPr>
            <a:r>
              <a:rPr lang="zh-TW" altLang="zh-TW" sz="2400" dirty="0" smtClean="0">
                <a:solidFill>
                  <a:schemeClr val="tx1"/>
                </a:solidFill>
                <a:latin typeface="標楷體" pitchFamily="65" charset="-120"/>
              </a:rPr>
              <a:t>牙醫師全聯會與教育部國教署、衛生福利部國健署</a:t>
            </a:r>
            <a:endParaRPr lang="zh-TW" altLang="en-US" sz="2400" dirty="0" smtClean="0">
              <a:solidFill>
                <a:schemeClr val="tx1"/>
              </a:solidFill>
              <a:latin typeface="標楷體" pitchFamily="65" charset="-120"/>
            </a:endParaRPr>
          </a:p>
          <a:p>
            <a:pPr marL="0" indent="0" eaLnBrk="1" fontAlgn="auto" hangingPunct="1">
              <a:spcAft>
                <a:spcPts val="0"/>
              </a:spcAft>
              <a:buFont typeface="Wingdings" pitchFamily="2" charset="2"/>
              <a:buNone/>
              <a:defRPr/>
            </a:pPr>
            <a:r>
              <a:rPr lang="zh-TW" altLang="zh-TW" sz="2400" dirty="0" smtClean="0">
                <a:solidFill>
                  <a:schemeClr val="tx1"/>
                </a:solidFill>
                <a:latin typeface="標楷體" pitchFamily="65" charset="-120"/>
              </a:rPr>
              <a:t>  與心口司建立學校兒童口腔保健溝通推廣平台</a:t>
            </a:r>
          </a:p>
          <a:p>
            <a:pPr marL="274320" indent="-274320" eaLnBrk="1" fontAlgn="auto" hangingPunct="1">
              <a:spcAft>
                <a:spcPts val="0"/>
              </a:spcAft>
              <a:buFont typeface="Candara" panose="020E0502030303020204" pitchFamily="34" charset="0"/>
              <a:buChar char="*"/>
              <a:defRPr/>
            </a:pPr>
            <a:r>
              <a:rPr lang="zh-TW" altLang="zh-TW" sz="2400" dirty="0" smtClean="0">
                <a:solidFill>
                  <a:schemeClr val="tx1"/>
                </a:solidFill>
                <a:latin typeface="標楷體" pitchFamily="65" charset="-120"/>
              </a:rPr>
              <a:t>各縣市地方牙醫師公會與教育局處、衛生局處建</a:t>
            </a:r>
            <a:endParaRPr lang="zh-TW" altLang="en-US" sz="2400" dirty="0" smtClean="0">
              <a:solidFill>
                <a:schemeClr val="tx1"/>
              </a:solidFill>
              <a:latin typeface="標楷體" pitchFamily="65" charset="-120"/>
            </a:endParaRPr>
          </a:p>
          <a:p>
            <a:pPr marL="0" indent="0" eaLnBrk="1" fontAlgn="auto" hangingPunct="1">
              <a:spcAft>
                <a:spcPts val="0"/>
              </a:spcAft>
              <a:buFont typeface="Wingdings" pitchFamily="2" charset="2"/>
              <a:buNone/>
              <a:defRPr/>
            </a:pPr>
            <a:r>
              <a:rPr lang="zh-TW" altLang="zh-TW" sz="2400" dirty="0" smtClean="0">
                <a:solidFill>
                  <a:schemeClr val="tx1"/>
                </a:solidFill>
                <a:latin typeface="標楷體" pitchFamily="65" charset="-120"/>
              </a:rPr>
              <a:t>  立學校兒童口腔保健溝通推廣之平台</a:t>
            </a:r>
          </a:p>
          <a:p>
            <a:pPr marL="274320" indent="-274320" eaLnBrk="1" fontAlgn="auto" hangingPunct="1">
              <a:spcAft>
                <a:spcPts val="0"/>
              </a:spcAft>
              <a:buFont typeface="Candara" panose="020E0502030303020204" pitchFamily="34" charset="0"/>
              <a:buChar char="*"/>
              <a:defRPr/>
            </a:pPr>
            <a:r>
              <a:rPr lang="zh-TW" altLang="zh-TW" sz="2400" dirty="0" smtClean="0">
                <a:solidFill>
                  <a:schemeClr val="tx1"/>
                </a:solidFill>
                <a:latin typeface="標楷體" pitchFamily="65" charset="-120"/>
              </a:rPr>
              <a:t>透過學校與家長及社區建立夥伴結盟互惠關係,促進校園學童口腔健康,建立校園口腔健康服務並</a:t>
            </a:r>
            <a:r>
              <a:rPr lang="zh-TW" altLang="zh-TW" sz="2400" dirty="0" smtClean="0">
                <a:solidFill>
                  <a:srgbClr val="C00000"/>
                </a:solidFill>
                <a:latin typeface="標楷體" pitchFamily="65" charset="-120"/>
              </a:rPr>
              <a:t>建立校牙醫制度</a:t>
            </a:r>
            <a:endParaRPr lang="zh-TW" altLang="en-US" sz="2400" dirty="0" smtClean="0">
              <a:solidFill>
                <a:srgbClr val="C00000"/>
              </a:solidFill>
              <a:latin typeface="標楷體" pitchFamily="65" charset="-120"/>
            </a:endParaRPr>
          </a:p>
          <a:p>
            <a:pPr marL="274320" indent="-274320" eaLnBrk="1" fontAlgn="auto" hangingPunct="1">
              <a:spcAft>
                <a:spcPts val="0"/>
              </a:spcAft>
              <a:buFont typeface="Candara" panose="020E0502030303020204" pitchFamily="34" charset="0"/>
              <a:buChar char="*"/>
              <a:defRPr/>
            </a:pPr>
            <a:r>
              <a:rPr lang="zh-TW" altLang="en-US" sz="2400" dirty="0" smtClean="0">
                <a:solidFill>
                  <a:schemeClr val="tx1"/>
                </a:solidFill>
                <a:latin typeface="標楷體" pitchFamily="65" charset="-120"/>
              </a:rPr>
              <a:t>結合學童口檢、專業塗氟、窩溝封閉劑、學童含氟</a:t>
            </a:r>
          </a:p>
          <a:p>
            <a:pPr marL="0" indent="0" eaLnBrk="1" fontAlgn="auto" hangingPunct="1">
              <a:spcAft>
                <a:spcPts val="0"/>
              </a:spcAft>
              <a:buFont typeface="Wingdings" pitchFamily="2" charset="2"/>
              <a:buNone/>
              <a:defRPr/>
            </a:pPr>
            <a:r>
              <a:rPr lang="zh-TW" altLang="en-US" sz="2400" dirty="0" smtClean="0">
                <a:solidFill>
                  <a:schemeClr val="tx1"/>
                </a:solidFill>
                <a:latin typeface="標楷體" pitchFamily="65" charset="-120"/>
              </a:rPr>
              <a:t>  漱口水監測等政府補助案</a:t>
            </a:r>
            <a:endParaRPr lang="zh-TW" altLang="zh-TW" sz="2400" dirty="0" smtClean="0">
              <a:solidFill>
                <a:schemeClr val="tx1"/>
              </a:solidFill>
              <a:latin typeface="標楷體" pitchFamily="65" charset="-120"/>
            </a:endParaRPr>
          </a:p>
          <a:p>
            <a:pPr marL="0" indent="0" eaLnBrk="1" fontAlgn="auto" hangingPunct="1">
              <a:spcAft>
                <a:spcPts val="0"/>
              </a:spcAft>
              <a:defRPr/>
            </a:pPr>
            <a:endParaRPr lang="zh-TW" altLang="en-US" sz="2400" dirty="0" smtClean="0">
              <a:solidFill>
                <a:schemeClr val="tx1"/>
              </a:solidFill>
              <a:latin typeface="標楷體" pitchFamily="65" charset="-120"/>
            </a:endParaRPr>
          </a:p>
        </p:txBody>
      </p:sp>
      <p:sp>
        <p:nvSpPr>
          <p:cNvPr id="67587" name="標題 2"/>
          <p:cNvSpPr>
            <a:spLocks noGrp="1"/>
          </p:cNvSpPr>
          <p:nvPr>
            <p:ph type="title" idx="4294967295"/>
          </p:nvPr>
        </p:nvSpPr>
        <p:spPr>
          <a:xfrm>
            <a:off x="468313" y="333375"/>
            <a:ext cx="8229600" cy="1252538"/>
          </a:xfrm>
        </p:spPr>
        <p:txBody>
          <a:bodyPr>
            <a:normAutofit fontScale="90000"/>
          </a:bodyPr>
          <a:lstStyle/>
          <a:p>
            <a:r>
              <a:rPr lang="zh-TW" altLang="en-US" sz="3600" b="1" dirty="0" smtClean="0">
                <a:solidFill>
                  <a:srgbClr val="002060"/>
                </a:solidFill>
              </a:rPr>
              <a:t/>
            </a:r>
            <a:br>
              <a:rPr lang="zh-TW" altLang="en-US" sz="3600" b="1" dirty="0" smtClean="0">
                <a:solidFill>
                  <a:srgbClr val="002060"/>
                </a:solidFill>
              </a:rPr>
            </a:br>
            <a:r>
              <a:rPr lang="zh-TW" altLang="en-US" sz="3600" b="1" dirty="0" smtClean="0">
                <a:solidFill>
                  <a:srgbClr val="002060"/>
                </a:solidFill>
              </a:rPr>
              <a:t/>
            </a:r>
            <a:br>
              <a:rPr lang="zh-TW" altLang="en-US" sz="3600" b="1" dirty="0" smtClean="0">
                <a:solidFill>
                  <a:srgbClr val="002060"/>
                </a:solidFill>
              </a:rPr>
            </a:br>
            <a:r>
              <a:rPr lang="en-US" altLang="zh-TW" sz="3600" b="1" dirty="0" smtClean="0">
                <a:solidFill>
                  <a:srgbClr val="002060"/>
                </a:solidFill>
              </a:rPr>
              <a:t/>
            </a:r>
            <a:br>
              <a:rPr lang="en-US" altLang="zh-TW" sz="3600" b="1" dirty="0" smtClean="0">
                <a:solidFill>
                  <a:srgbClr val="002060"/>
                </a:solidFill>
              </a:rPr>
            </a:br>
            <a:r>
              <a:rPr lang="en-US" altLang="zh-TW" sz="3600" b="1" dirty="0">
                <a:solidFill>
                  <a:srgbClr val="002060"/>
                </a:solidFill>
              </a:rPr>
              <a:t/>
            </a:r>
            <a:br>
              <a:rPr lang="en-US" altLang="zh-TW" sz="3600" b="1" dirty="0">
                <a:solidFill>
                  <a:srgbClr val="002060"/>
                </a:solidFill>
              </a:rPr>
            </a:br>
            <a:r>
              <a:rPr lang="en-US" altLang="zh-TW" sz="3600" b="1" dirty="0" smtClean="0">
                <a:solidFill>
                  <a:srgbClr val="002060"/>
                </a:solidFill>
              </a:rPr>
              <a:t/>
            </a:r>
            <a:br>
              <a:rPr lang="en-US" altLang="zh-TW" sz="3600" b="1" dirty="0" smtClean="0">
                <a:solidFill>
                  <a:srgbClr val="002060"/>
                </a:solidFill>
              </a:rPr>
            </a:br>
            <a:r>
              <a:rPr lang="en-US" altLang="zh-TW" sz="3600" b="1" dirty="0">
                <a:solidFill>
                  <a:srgbClr val="002060"/>
                </a:solidFill>
              </a:rPr>
              <a:t/>
            </a:r>
            <a:br>
              <a:rPr lang="en-US" altLang="zh-TW" sz="3600" b="1" dirty="0">
                <a:solidFill>
                  <a:srgbClr val="002060"/>
                </a:solidFill>
              </a:rPr>
            </a:br>
            <a:r>
              <a:rPr lang="en-US" altLang="zh-TW" sz="3600" b="1" dirty="0" smtClean="0">
                <a:solidFill>
                  <a:srgbClr val="002060"/>
                </a:solidFill>
              </a:rPr>
              <a:t> </a:t>
            </a:r>
            <a:br>
              <a:rPr lang="en-US" altLang="zh-TW" sz="3600" b="1" dirty="0" smtClean="0">
                <a:solidFill>
                  <a:srgbClr val="002060"/>
                </a:solidFill>
              </a:rPr>
            </a:br>
            <a:r>
              <a:rPr lang="en-US" altLang="zh-TW" sz="3600" b="1" dirty="0">
                <a:solidFill>
                  <a:srgbClr val="002060"/>
                </a:solidFill>
              </a:rPr>
              <a:t/>
            </a:r>
            <a:br>
              <a:rPr lang="en-US" altLang="zh-TW" sz="3600" b="1" dirty="0">
                <a:solidFill>
                  <a:srgbClr val="002060"/>
                </a:solidFill>
              </a:rPr>
            </a:br>
            <a:r>
              <a:rPr lang="en-US" altLang="zh-TW" sz="3600" b="1" dirty="0" smtClean="0">
                <a:solidFill>
                  <a:srgbClr val="002060"/>
                </a:solidFill>
              </a:rPr>
              <a:t/>
            </a:r>
            <a:br>
              <a:rPr lang="en-US" altLang="zh-TW" sz="3600" b="1" dirty="0" smtClean="0">
                <a:solidFill>
                  <a:srgbClr val="002060"/>
                </a:solidFill>
              </a:rPr>
            </a:br>
            <a:r>
              <a:rPr lang="zh-TW" altLang="en-US" sz="3600" b="1" dirty="0">
                <a:solidFill>
                  <a:srgbClr val="002060"/>
                </a:solidFill>
              </a:rPr>
              <a:t/>
            </a:r>
            <a:br>
              <a:rPr lang="zh-TW" altLang="en-US" sz="3600" b="1" dirty="0">
                <a:solidFill>
                  <a:srgbClr val="002060"/>
                </a:solidFill>
              </a:rPr>
            </a:br>
            <a:r>
              <a:rPr lang="zh-TW" altLang="en-US" sz="3600" b="1" dirty="0">
                <a:solidFill>
                  <a:srgbClr val="002060"/>
                </a:solidFill>
              </a:rPr>
              <a:t/>
            </a:r>
            <a:br>
              <a:rPr lang="zh-TW" altLang="en-US" sz="3600" b="1" dirty="0">
                <a:solidFill>
                  <a:srgbClr val="002060"/>
                </a:solidFill>
              </a:rPr>
            </a:br>
            <a:r>
              <a:rPr lang="zh-TW" altLang="en-US" sz="3600" b="1" dirty="0">
                <a:solidFill>
                  <a:srgbClr val="002060"/>
                </a:solidFill>
                <a:latin typeface="標楷體" panose="03000509000000000000" pitchFamily="65" charset="-120"/>
                <a:ea typeface="標楷體" panose="03000509000000000000" pitchFamily="65" charset="-120"/>
              </a:rPr>
              <a:t>校園學童口腔健康促進</a:t>
            </a:r>
            <a:br>
              <a:rPr lang="zh-TW" altLang="en-US" sz="3600" b="1" dirty="0">
                <a:solidFill>
                  <a:srgbClr val="002060"/>
                </a:solidFill>
                <a:latin typeface="標楷體" panose="03000509000000000000" pitchFamily="65" charset="-120"/>
                <a:ea typeface="標楷體" panose="03000509000000000000" pitchFamily="65" charset="-120"/>
              </a:rPr>
            </a:br>
            <a:r>
              <a:rPr lang="zh-TW" altLang="en-US" sz="3600" b="1" dirty="0">
                <a:solidFill>
                  <a:srgbClr val="002060"/>
                </a:solidFill>
                <a:latin typeface="標楷體" panose="03000509000000000000" pitchFamily="65" charset="-120"/>
                <a:ea typeface="標楷體" panose="03000509000000000000" pitchFamily="65" charset="-120"/>
              </a:rPr>
              <a:t>校牙醫推廣</a:t>
            </a:r>
            <a:endParaRPr lang="zh-TW" altLang="en-US" sz="3600" b="1" dirty="0" smtClean="0">
              <a:solidFill>
                <a:srgbClr val="002060"/>
              </a:solidFill>
              <a:latin typeface="標楷體" pitchFamily="65" charset="-120"/>
              <a:ea typeface="標楷體" panose="03000509000000000000" pitchFamily="65" charset="-120"/>
            </a:endParaRPr>
          </a:p>
        </p:txBody>
      </p:sp>
    </p:spTree>
    <p:extLst>
      <p:ext uri="{BB962C8B-B14F-4D97-AF65-F5344CB8AC3E}">
        <p14:creationId xmlns:p14="http://schemas.microsoft.com/office/powerpoint/2010/main" val="41291345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p:cNvSpPr>
            <a:spLocks noGrp="1"/>
          </p:cNvSpPr>
          <p:nvPr>
            <p:ph type="title" idx="4294967295"/>
          </p:nvPr>
        </p:nvSpPr>
        <p:spPr/>
        <p:txBody>
          <a:bodyPr>
            <a:normAutofit fontScale="90000"/>
          </a:bodyPr>
          <a:lstStyle/>
          <a:p>
            <a:pPr eaLnBrk="1" hangingPunct="1"/>
            <a:r>
              <a:rPr lang="zh-TW" altLang="en-US" sz="3200" b="1" smtClean="0">
                <a:solidFill>
                  <a:schemeClr val="tx1"/>
                </a:solidFill>
                <a:latin typeface="標楷體" pitchFamily="65" charset="-120"/>
              </a:rPr>
              <a:t/>
            </a:r>
            <a:br>
              <a:rPr lang="zh-TW" altLang="en-US" sz="3200" b="1" smtClean="0">
                <a:solidFill>
                  <a:schemeClr val="tx1"/>
                </a:solidFill>
                <a:latin typeface="標楷體" pitchFamily="65" charset="-120"/>
              </a:rPr>
            </a:br>
            <a:r>
              <a:rPr lang="zh-TW" altLang="en-US" sz="3200" b="1" smtClean="0">
                <a:solidFill>
                  <a:schemeClr val="tx1"/>
                </a:solidFill>
                <a:latin typeface="標楷體" pitchFamily="65" charset="-120"/>
              </a:rPr>
              <a:t>校園學童口腔健康促進</a:t>
            </a:r>
            <a:br>
              <a:rPr lang="zh-TW" altLang="en-US" sz="3200" b="1" smtClean="0">
                <a:solidFill>
                  <a:schemeClr val="tx1"/>
                </a:solidFill>
                <a:latin typeface="標楷體" pitchFamily="65" charset="-120"/>
              </a:rPr>
            </a:br>
            <a:r>
              <a:rPr lang="zh-TW" altLang="en-US" sz="3200" b="1" smtClean="0">
                <a:solidFill>
                  <a:srgbClr val="002060"/>
                </a:solidFill>
              </a:rPr>
              <a:t>校牙醫推廣</a:t>
            </a:r>
            <a:r>
              <a:rPr lang="zh-TW" altLang="en-US" sz="3200" b="1" smtClean="0">
                <a:solidFill>
                  <a:srgbClr val="002060"/>
                </a:solidFill>
                <a:latin typeface="標楷體" pitchFamily="65" charset="-120"/>
              </a:rPr>
              <a:t/>
            </a:r>
            <a:br>
              <a:rPr lang="zh-TW" altLang="en-US" sz="3200" b="1" smtClean="0">
                <a:solidFill>
                  <a:srgbClr val="002060"/>
                </a:solidFill>
                <a:latin typeface="標楷體" pitchFamily="65" charset="-120"/>
              </a:rPr>
            </a:br>
            <a:endParaRPr lang="zh-TW" altLang="en-US" sz="3200" b="1" smtClean="0">
              <a:solidFill>
                <a:srgbClr val="002060"/>
              </a:solidFill>
              <a:latin typeface="標楷體" pitchFamily="65" charset="-120"/>
            </a:endParaRPr>
          </a:p>
        </p:txBody>
      </p:sp>
      <p:sp>
        <p:nvSpPr>
          <p:cNvPr id="68611" name="內容版面配置區 2"/>
          <p:cNvSpPr>
            <a:spLocks noGrp="1"/>
          </p:cNvSpPr>
          <p:nvPr>
            <p:ph idx="4294967295"/>
          </p:nvPr>
        </p:nvSpPr>
        <p:spPr>
          <a:xfrm>
            <a:off x="457200" y="1773238"/>
            <a:ext cx="8229600" cy="4551362"/>
          </a:xfrm>
        </p:spPr>
        <p:txBody>
          <a:bodyPr>
            <a:normAutofit/>
          </a:bodyPr>
          <a:lstStyle/>
          <a:p>
            <a:pPr eaLnBrk="1" hangingPunct="1"/>
            <a:r>
              <a:rPr lang="zh-TW" altLang="en-US" sz="2400" dirty="0" smtClean="0">
                <a:solidFill>
                  <a:schemeClr val="tx1"/>
                </a:solidFill>
                <a:latin typeface="標楷體" pitchFamily="65" charset="-120"/>
                <a:ea typeface="標楷體" panose="03000509000000000000" pitchFamily="65" charset="-120"/>
              </a:rPr>
              <a:t>各縣市地方牙醫師公會</a:t>
            </a:r>
            <a:r>
              <a:rPr lang="zh-TW" altLang="zh-TW" sz="2400" dirty="0" smtClean="0">
                <a:solidFill>
                  <a:schemeClr val="tx1"/>
                </a:solidFill>
                <a:latin typeface="標楷體" pitchFamily="65" charset="-120"/>
                <a:ea typeface="標楷體" panose="03000509000000000000" pitchFamily="65" charset="-120"/>
              </a:rPr>
              <a:t>責成校園口腔保健服務巡迴醫療團，統籌協調安排各校牙醫師（每校≧</a:t>
            </a:r>
            <a:r>
              <a:rPr lang="en-US" altLang="zh-TW" sz="2400" dirty="0" smtClean="0">
                <a:solidFill>
                  <a:schemeClr val="tx1"/>
                </a:solidFill>
                <a:latin typeface="標楷體" pitchFamily="65" charset="-120"/>
                <a:ea typeface="標楷體" panose="03000509000000000000" pitchFamily="65" charset="-120"/>
              </a:rPr>
              <a:t>1</a:t>
            </a:r>
            <a:r>
              <a:rPr lang="zh-TW" altLang="zh-TW" sz="2400" dirty="0" smtClean="0">
                <a:solidFill>
                  <a:schemeClr val="tx1"/>
                </a:solidFill>
                <a:latin typeface="標楷體" pitchFamily="65" charset="-120"/>
                <a:ea typeface="標楷體" panose="03000509000000000000" pitchFamily="65" charset="-120"/>
              </a:rPr>
              <a:t>位牙醫師）</a:t>
            </a:r>
            <a:endParaRPr lang="zh-TW" altLang="en-US" sz="2400" dirty="0" smtClean="0">
              <a:solidFill>
                <a:schemeClr val="tx1"/>
              </a:solidFill>
              <a:latin typeface="標楷體" pitchFamily="65" charset="-120"/>
              <a:ea typeface="標楷體" panose="03000509000000000000" pitchFamily="65" charset="-120"/>
            </a:endParaRPr>
          </a:p>
          <a:p>
            <a:pPr eaLnBrk="1" hangingPunct="1"/>
            <a:r>
              <a:rPr lang="zh-TW" altLang="en-US" sz="2400" dirty="0" smtClean="0">
                <a:solidFill>
                  <a:schemeClr val="tx1"/>
                </a:solidFill>
                <a:latin typeface="標楷體" pitchFamily="65" charset="-120"/>
                <a:ea typeface="標楷體" panose="03000509000000000000" pitchFamily="65" charset="-120"/>
              </a:rPr>
              <a:t>視經費及需求添置攜帶式牙科保健醫療硬體設備並管理保養維修</a:t>
            </a:r>
          </a:p>
          <a:p>
            <a:pPr eaLnBrk="1" hangingPunct="1"/>
            <a:r>
              <a:rPr lang="zh-TW" altLang="zh-TW" sz="2400" dirty="0" smtClean="0">
                <a:solidFill>
                  <a:schemeClr val="tx1"/>
                </a:solidFill>
                <a:latin typeface="標楷體" pitchFamily="65" charset="-120"/>
                <a:ea typeface="標楷體" panose="03000509000000000000" pitchFamily="65" charset="-120"/>
              </a:rPr>
              <a:t>辦理</a:t>
            </a:r>
            <a:r>
              <a:rPr lang="zh-TW" altLang="en-US" sz="2400" dirty="0" smtClean="0">
                <a:solidFill>
                  <a:schemeClr val="tx1"/>
                </a:solidFill>
                <a:latin typeface="標楷體" pitchFamily="65" charset="-120"/>
                <a:ea typeface="標楷體" panose="03000509000000000000" pitchFamily="65" charset="-120"/>
              </a:rPr>
              <a:t>各縣市</a:t>
            </a:r>
            <a:r>
              <a:rPr lang="zh-TW" altLang="zh-TW" sz="2400" dirty="0" smtClean="0">
                <a:solidFill>
                  <a:schemeClr val="tx1"/>
                </a:solidFill>
                <a:latin typeface="標楷體" pitchFamily="65" charset="-120"/>
                <a:ea typeface="標楷體" panose="03000509000000000000" pitchFamily="65" charset="-120"/>
              </a:rPr>
              <a:t>縣市</a:t>
            </a:r>
            <a:r>
              <a:rPr lang="zh-TW" altLang="en-US" sz="2400" dirty="0" smtClean="0">
                <a:solidFill>
                  <a:schemeClr val="tx1"/>
                </a:solidFill>
                <a:latin typeface="標楷體" pitchFamily="65" charset="-120"/>
                <a:ea typeface="標楷體" panose="03000509000000000000" pitchFamily="65" charset="-120"/>
              </a:rPr>
              <a:t>校牙醫及</a:t>
            </a:r>
            <a:r>
              <a:rPr lang="zh-TW" altLang="zh-TW" sz="2400" dirty="0" smtClean="0">
                <a:solidFill>
                  <a:schemeClr val="tx1"/>
                </a:solidFill>
                <a:latin typeface="標楷體" pitchFamily="65" charset="-120"/>
                <a:ea typeface="標楷體" panose="03000509000000000000" pitchFamily="65" charset="-120"/>
              </a:rPr>
              <a:t>校護教育訓練課程</a:t>
            </a:r>
            <a:endParaRPr lang="en-US" altLang="zh-TW" sz="2400" dirty="0" smtClean="0">
              <a:solidFill>
                <a:schemeClr val="tx1"/>
              </a:solidFill>
              <a:latin typeface="標楷體" pitchFamily="65" charset="-120"/>
              <a:ea typeface="標楷體" panose="03000509000000000000" pitchFamily="65" charset="-120"/>
            </a:endParaRPr>
          </a:p>
          <a:p>
            <a:pPr eaLnBrk="1" hangingPunct="1"/>
            <a:r>
              <a:rPr lang="zh-TW" altLang="en-US" sz="2400" dirty="0" smtClean="0">
                <a:solidFill>
                  <a:schemeClr val="tx1"/>
                </a:solidFill>
                <a:latin typeface="標楷體" pitchFamily="65" charset="-120"/>
                <a:ea typeface="標楷體" panose="03000509000000000000" pitchFamily="65" charset="-120"/>
              </a:rPr>
              <a:t>視各地方性，發展特殊模式</a:t>
            </a:r>
          </a:p>
          <a:p>
            <a:pPr eaLnBrk="1" hangingPunct="1"/>
            <a:r>
              <a:rPr lang="zh-TW" altLang="en-US" sz="2400" dirty="0" smtClean="0">
                <a:solidFill>
                  <a:schemeClr val="tx1"/>
                </a:solidFill>
                <a:latin typeface="標楷體" pitchFamily="65" charset="-120"/>
                <a:ea typeface="標楷體" panose="03000509000000000000" pitchFamily="65" charset="-120"/>
              </a:rPr>
              <a:t>幫助學校推動校園餐後潔牙</a:t>
            </a:r>
          </a:p>
          <a:p>
            <a:pPr eaLnBrk="1" hangingPunct="1"/>
            <a:r>
              <a:rPr lang="zh-TW" altLang="en-US" sz="2400" dirty="0" smtClean="0">
                <a:solidFill>
                  <a:schemeClr val="tx1"/>
                </a:solidFill>
                <a:latin typeface="標楷體" pitchFamily="65" charset="-120"/>
                <a:ea typeface="標楷體" panose="03000509000000000000" pitchFamily="65" charset="-120"/>
              </a:rPr>
              <a:t>口檢一致性</a:t>
            </a:r>
          </a:p>
          <a:p>
            <a:pPr eaLnBrk="1" hangingPunct="1"/>
            <a:r>
              <a:rPr lang="zh-TW" altLang="en-US" sz="2400" dirty="0" smtClean="0">
                <a:solidFill>
                  <a:schemeClr val="tx1"/>
                </a:solidFill>
                <a:latin typeface="標楷體" pitchFamily="65" charset="-120"/>
                <a:ea typeface="標楷體" panose="03000509000000000000" pitchFamily="65" charset="-120"/>
              </a:rPr>
              <a:t>衛教一致性</a:t>
            </a:r>
          </a:p>
          <a:p>
            <a:pPr eaLnBrk="1" hangingPunct="1"/>
            <a:r>
              <a:rPr lang="zh-TW" altLang="en-US" sz="2400" dirty="0" smtClean="0">
                <a:solidFill>
                  <a:schemeClr val="tx1"/>
                </a:solidFill>
                <a:latin typeface="標楷體" pitchFamily="65" charset="-120"/>
                <a:ea typeface="標楷體" panose="03000509000000000000" pitchFamily="65" charset="-120"/>
              </a:rPr>
              <a:t>推廣政府口腔保健政策一致性</a:t>
            </a:r>
          </a:p>
          <a:p>
            <a:pPr eaLnBrk="1" hangingPunct="1">
              <a:buFont typeface="Symbol" pitchFamily="18" charset="2"/>
              <a:buNone/>
            </a:pPr>
            <a:endParaRPr lang="en-US" altLang="zh-TW" sz="2400" b="1" dirty="0" smtClean="0">
              <a:solidFill>
                <a:schemeClr val="tx1"/>
              </a:solidFill>
              <a:latin typeface="標楷體" pitchFamily="65" charset="-120"/>
              <a:ea typeface="標楷體" panose="03000509000000000000" pitchFamily="65" charset="-120"/>
            </a:endParaRPr>
          </a:p>
        </p:txBody>
      </p:sp>
      <p:pic>
        <p:nvPicPr>
          <p:cNvPr id="6861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6563" y="3636963"/>
            <a:ext cx="21463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7725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idx="4294967295"/>
          </p:nvPr>
        </p:nvSpPr>
        <p:spPr>
          <a:xfrm>
            <a:off x="468313" y="333375"/>
            <a:ext cx="8229600" cy="1223963"/>
          </a:xfrm>
        </p:spPr>
        <p:txBody>
          <a:bodyPr/>
          <a:lstStyle/>
          <a:p>
            <a:pPr eaLnBrk="1" hangingPunct="1"/>
            <a:r>
              <a:rPr lang="zh-TW" altLang="en-US" sz="3200" b="1" smtClean="0">
                <a:solidFill>
                  <a:srgbClr val="002060"/>
                </a:solidFill>
              </a:rPr>
              <a:t/>
            </a:r>
            <a:br>
              <a:rPr lang="zh-TW" altLang="en-US" sz="3200" b="1" smtClean="0">
                <a:solidFill>
                  <a:srgbClr val="002060"/>
                </a:solidFill>
              </a:rPr>
            </a:br>
            <a:r>
              <a:rPr lang="zh-TW" altLang="en-US" sz="3600" b="1" smtClean="0">
                <a:solidFill>
                  <a:srgbClr val="002060"/>
                </a:solidFill>
              </a:rPr>
              <a:t>透過各級學校推動口腔衛生教育宣導</a:t>
            </a:r>
          </a:p>
        </p:txBody>
      </p:sp>
      <p:sp>
        <p:nvSpPr>
          <p:cNvPr id="70659" name="內容版面配置區 2"/>
          <p:cNvSpPr>
            <a:spLocks noGrp="1"/>
          </p:cNvSpPr>
          <p:nvPr>
            <p:ph sz="quarter" idx="4294967295"/>
          </p:nvPr>
        </p:nvSpPr>
        <p:spPr>
          <a:xfrm>
            <a:off x="900113" y="1844675"/>
            <a:ext cx="7272337" cy="4752975"/>
          </a:xfrm>
        </p:spPr>
        <p:txBody>
          <a:bodyPr>
            <a:normAutofit/>
          </a:bodyPr>
          <a:lstStyle/>
          <a:p>
            <a:pPr eaLnBrk="1" hangingPunct="1"/>
            <a:r>
              <a:rPr lang="zh-TW" altLang="zh-TW" dirty="0" smtClean="0">
                <a:solidFill>
                  <a:srgbClr val="002060"/>
                </a:solidFill>
                <a:latin typeface="標楷體" panose="03000509000000000000" pitchFamily="65" charset="-120"/>
                <a:ea typeface="標楷體" panose="03000509000000000000" pitchFamily="65" charset="-120"/>
              </a:rPr>
              <a:t>落實潔牙行為 </a:t>
            </a:r>
            <a:r>
              <a:rPr lang="zh-TW" altLang="zh-TW" sz="2000" dirty="0" smtClean="0">
                <a:solidFill>
                  <a:srgbClr val="002060"/>
                </a:solidFill>
                <a:latin typeface="標楷體" panose="03000509000000000000" pitchFamily="65" charset="-120"/>
                <a:ea typeface="標楷體" panose="03000509000000000000" pitchFamily="65" charset="-120"/>
              </a:rPr>
              <a:t>(包括正確刷牙的方式、含氟牙膏等)</a:t>
            </a:r>
            <a:endParaRPr lang="zh-TW" altLang="en-US" sz="2000" dirty="0" smtClean="0">
              <a:solidFill>
                <a:srgbClr val="002060"/>
              </a:solidFill>
              <a:latin typeface="標楷體" panose="03000509000000000000" pitchFamily="65" charset="-120"/>
              <a:ea typeface="標楷體" panose="03000509000000000000" pitchFamily="65" charset="-120"/>
            </a:endParaRPr>
          </a:p>
          <a:p>
            <a:pPr eaLnBrk="1" hangingPunct="1"/>
            <a:r>
              <a:rPr lang="zh-TW" altLang="zh-TW" dirty="0" smtClean="0">
                <a:solidFill>
                  <a:srgbClr val="002060"/>
                </a:solidFill>
                <a:latin typeface="標楷體" panose="03000509000000000000" pitchFamily="65" charset="-120"/>
                <a:ea typeface="標楷體" panose="03000509000000000000" pitchFamily="65" charset="-120"/>
              </a:rPr>
              <a:t>餐後潔牙</a:t>
            </a:r>
            <a:r>
              <a:rPr lang="en-US" altLang="zh-TW" dirty="0" smtClean="0">
                <a:solidFill>
                  <a:srgbClr val="002060"/>
                </a:solidFill>
                <a:latin typeface="標楷體" panose="03000509000000000000" pitchFamily="65" charset="-120"/>
                <a:ea typeface="標楷體" panose="03000509000000000000" pitchFamily="65" charset="-120"/>
              </a:rPr>
              <a:t>1</a:t>
            </a:r>
            <a:r>
              <a:rPr lang="zh-TW" altLang="zh-TW" dirty="0" smtClean="0">
                <a:solidFill>
                  <a:srgbClr val="002060"/>
                </a:solidFill>
                <a:latin typeface="標楷體" panose="03000509000000000000" pitchFamily="65" charset="-120"/>
                <a:ea typeface="標楷體" panose="03000509000000000000" pitchFamily="65" charset="-120"/>
              </a:rPr>
              <a:t>天至少</a:t>
            </a:r>
            <a:r>
              <a:rPr lang="en-US" altLang="zh-TW" dirty="0" smtClean="0">
                <a:solidFill>
                  <a:srgbClr val="002060"/>
                </a:solidFill>
                <a:latin typeface="標楷體" panose="03000509000000000000" pitchFamily="65" charset="-120"/>
                <a:ea typeface="標楷體" panose="03000509000000000000" pitchFamily="65" charset="-120"/>
              </a:rPr>
              <a:t>2</a:t>
            </a:r>
            <a:r>
              <a:rPr lang="zh-TW" altLang="zh-TW" dirty="0" smtClean="0">
                <a:solidFill>
                  <a:srgbClr val="002060"/>
                </a:solidFill>
                <a:latin typeface="標楷體" panose="03000509000000000000" pitchFamily="65" charset="-120"/>
                <a:ea typeface="標楷體" panose="03000509000000000000" pitchFamily="65" charset="-120"/>
              </a:rPr>
              <a:t>次，睡前一定要潔牙</a:t>
            </a:r>
          </a:p>
          <a:p>
            <a:pPr marL="0" indent="0" eaLnBrk="1" hangingPunct="1">
              <a:buNone/>
            </a:pPr>
            <a:r>
              <a:rPr lang="en-US" altLang="zh-TW" dirty="0" smtClean="0">
                <a:solidFill>
                  <a:srgbClr val="002060"/>
                </a:solidFill>
                <a:latin typeface="標楷體" panose="03000509000000000000" pitchFamily="65" charset="-120"/>
                <a:ea typeface="標楷體" panose="03000509000000000000" pitchFamily="65" charset="-120"/>
              </a:rPr>
              <a:t>  </a:t>
            </a:r>
            <a:r>
              <a:rPr lang="zh-TW" altLang="zh-TW" dirty="0" smtClean="0">
                <a:solidFill>
                  <a:srgbClr val="002060"/>
                </a:solidFill>
                <a:latin typeface="標楷體" panose="03000509000000000000" pitchFamily="65" charset="-120"/>
                <a:ea typeface="標楷體" panose="03000509000000000000" pitchFamily="65" charset="-120"/>
              </a:rPr>
              <a:t>包括含氟牙膏、牙線</a:t>
            </a:r>
            <a:endParaRPr lang="zh-TW" altLang="en-US" sz="2000" dirty="0" smtClean="0">
              <a:solidFill>
                <a:srgbClr val="002060"/>
              </a:solidFill>
              <a:latin typeface="標楷體" panose="03000509000000000000" pitchFamily="65" charset="-120"/>
              <a:ea typeface="標楷體" panose="03000509000000000000" pitchFamily="65" charset="-120"/>
            </a:endParaRPr>
          </a:p>
          <a:p>
            <a:pPr eaLnBrk="1" hangingPunct="1"/>
            <a:r>
              <a:rPr lang="zh-TW" altLang="zh-TW" dirty="0" smtClean="0">
                <a:solidFill>
                  <a:srgbClr val="002060"/>
                </a:solidFill>
                <a:latin typeface="標楷體" panose="03000509000000000000" pitchFamily="65" charset="-120"/>
                <a:ea typeface="標楷體" panose="03000509000000000000" pitchFamily="65" charset="-120"/>
              </a:rPr>
              <a:t>牙醫診所做口腔健康檢查。</a:t>
            </a:r>
            <a:endParaRPr lang="zh-TW" altLang="en-US" dirty="0" smtClean="0">
              <a:solidFill>
                <a:srgbClr val="002060"/>
              </a:solidFill>
              <a:latin typeface="標楷體" panose="03000509000000000000" pitchFamily="65" charset="-120"/>
              <a:ea typeface="標楷體" panose="03000509000000000000" pitchFamily="65" charset="-120"/>
            </a:endParaRPr>
          </a:p>
          <a:p>
            <a:pPr eaLnBrk="1" hangingPunct="1">
              <a:buFont typeface="Symbol" pitchFamily="18" charset="2"/>
              <a:buNone/>
            </a:pPr>
            <a:r>
              <a:rPr lang="zh-TW" altLang="zh-TW" dirty="0" smtClean="0">
                <a:solidFill>
                  <a:srgbClr val="002060"/>
                </a:solidFill>
                <a:latin typeface="標楷體" panose="03000509000000000000" pitchFamily="65" charset="-120"/>
                <a:ea typeface="標楷體" panose="03000509000000000000" pitchFamily="65" charset="-120"/>
              </a:rPr>
              <a:t>  定期口腔檢查，早期發現早期治療 </a:t>
            </a:r>
            <a:endParaRPr lang="en-US" altLang="zh-TW" dirty="0" smtClean="0">
              <a:solidFill>
                <a:srgbClr val="002060"/>
              </a:solidFill>
              <a:latin typeface="標楷體" panose="03000509000000000000" pitchFamily="65" charset="-120"/>
              <a:ea typeface="標楷體" panose="03000509000000000000" pitchFamily="65" charset="-120"/>
            </a:endParaRPr>
          </a:p>
          <a:p>
            <a:pPr eaLnBrk="1" hangingPunct="1">
              <a:buFont typeface="Symbol" pitchFamily="18" charset="2"/>
              <a:buNone/>
            </a:pPr>
            <a:r>
              <a:rPr lang="en-US" altLang="zh-TW" dirty="0">
                <a:solidFill>
                  <a:srgbClr val="002060"/>
                </a:solidFill>
                <a:latin typeface="標楷體" panose="03000509000000000000" pitchFamily="65" charset="-120"/>
                <a:ea typeface="標楷體" panose="03000509000000000000" pitchFamily="65" charset="-120"/>
              </a:rPr>
              <a:t> </a:t>
            </a:r>
            <a:r>
              <a:rPr lang="en-US" altLang="zh-TW" dirty="0" smtClean="0">
                <a:solidFill>
                  <a:srgbClr val="002060"/>
                </a:solidFill>
                <a:latin typeface="標楷體" panose="03000509000000000000" pitchFamily="65" charset="-120"/>
                <a:ea typeface="標楷體" panose="03000509000000000000" pitchFamily="65" charset="-120"/>
              </a:rPr>
              <a:t> </a:t>
            </a:r>
            <a:r>
              <a:rPr lang="zh-TW" altLang="zh-TW" dirty="0" smtClean="0">
                <a:solidFill>
                  <a:srgbClr val="002060"/>
                </a:solidFill>
                <a:latin typeface="標楷體" panose="03000509000000000000" pitchFamily="65" charset="-120"/>
                <a:ea typeface="標楷體" panose="03000509000000000000" pitchFamily="65" charset="-120"/>
              </a:rPr>
              <a:t>長牙就看牙醫</a:t>
            </a:r>
            <a:br>
              <a:rPr lang="zh-TW" altLang="zh-TW" dirty="0" smtClean="0">
                <a:solidFill>
                  <a:srgbClr val="002060"/>
                </a:solidFill>
                <a:latin typeface="標楷體" panose="03000509000000000000" pitchFamily="65" charset="-120"/>
                <a:ea typeface="標楷體" panose="03000509000000000000" pitchFamily="65" charset="-120"/>
              </a:rPr>
            </a:br>
            <a:r>
              <a:rPr lang="zh-TW" altLang="zh-TW" dirty="0" smtClean="0">
                <a:solidFill>
                  <a:srgbClr val="002060"/>
                </a:solidFill>
                <a:latin typeface="標楷體" panose="03000509000000000000" pitchFamily="65" charset="-120"/>
                <a:ea typeface="標楷體" panose="03000509000000000000" pitchFamily="65" charset="-120"/>
              </a:rPr>
              <a:t> 從小保護牙、老來不缺牙</a:t>
            </a:r>
          </a:p>
          <a:p>
            <a:pPr eaLnBrk="1" hangingPunct="1"/>
            <a:r>
              <a:rPr lang="zh-TW" altLang="zh-TW" dirty="0" smtClean="0">
                <a:solidFill>
                  <a:srgbClr val="002060"/>
                </a:solidFill>
                <a:latin typeface="標楷體" panose="03000509000000000000" pitchFamily="65" charset="-120"/>
                <a:ea typeface="標楷體" panose="03000509000000000000" pitchFamily="65" charset="-120"/>
              </a:rPr>
              <a:t>少甜食，多漱口，不含奶瓶睡覺</a:t>
            </a:r>
            <a:r>
              <a:rPr lang="en-US" altLang="zh-TW" dirty="0" smtClean="0">
                <a:solidFill>
                  <a:srgbClr val="002060"/>
                </a:solidFill>
                <a:latin typeface="標楷體" panose="03000509000000000000" pitchFamily="65" charset="-120"/>
                <a:ea typeface="標楷體" panose="03000509000000000000" pitchFamily="65" charset="-120"/>
              </a:rPr>
              <a:t> </a:t>
            </a:r>
            <a:r>
              <a:rPr lang="zh-TW" altLang="zh-TW" dirty="0" smtClean="0">
                <a:solidFill>
                  <a:srgbClr val="002060"/>
                </a:solidFill>
                <a:latin typeface="標楷體" panose="03000509000000000000" pitchFamily="65" charset="-120"/>
                <a:ea typeface="標楷體" panose="03000509000000000000" pitchFamily="65" charset="-120"/>
              </a:rPr>
              <a:t>不要以口餵食</a:t>
            </a:r>
          </a:p>
          <a:p>
            <a:pPr eaLnBrk="1" hangingPunct="1"/>
            <a:r>
              <a:rPr lang="zh-TW" altLang="zh-TW" dirty="0" smtClean="0">
                <a:solidFill>
                  <a:srgbClr val="002060"/>
                </a:solidFill>
                <a:latin typeface="標楷體" panose="03000509000000000000" pitchFamily="65" charset="-120"/>
                <a:ea typeface="標楷體" panose="03000509000000000000" pitchFamily="65" charset="-120"/>
              </a:rPr>
              <a:t>定期專業塗氟</a:t>
            </a:r>
          </a:p>
          <a:p>
            <a:pPr eaLnBrk="1" hangingPunct="1"/>
            <a:r>
              <a:rPr lang="zh-TW" altLang="zh-TW" dirty="0" smtClean="0">
                <a:solidFill>
                  <a:srgbClr val="002060"/>
                </a:solidFill>
                <a:latin typeface="標楷體" panose="03000509000000000000" pitchFamily="65" charset="-120"/>
                <a:ea typeface="標楷體" panose="03000509000000000000" pitchFamily="65" charset="-120"/>
              </a:rPr>
              <a:t>窩溝封閉劑</a:t>
            </a:r>
          </a:p>
        </p:txBody>
      </p:sp>
    </p:spTree>
    <p:extLst>
      <p:ext uri="{BB962C8B-B14F-4D97-AF65-F5344CB8AC3E}">
        <p14:creationId xmlns:p14="http://schemas.microsoft.com/office/powerpoint/2010/main" val="34608967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32656"/>
            <a:ext cx="8229600" cy="720080"/>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協助校園推廣口腔保健策略</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340768"/>
            <a:ext cx="8507288" cy="5400600"/>
          </a:xfrm>
        </p:spPr>
        <p:txBody>
          <a:bodyPr>
            <a:normAutofit fontScale="85000" lnSpcReduction="20000"/>
          </a:bodyPr>
          <a:lstStyle/>
          <a:p>
            <a:r>
              <a:rPr lang="zh-TW" altLang="en-US" dirty="0" smtClean="0"/>
              <a:t>六大面向：</a:t>
            </a:r>
            <a:endParaRPr lang="en-US" altLang="zh-TW" dirty="0" smtClean="0"/>
          </a:p>
          <a:p>
            <a:pPr marL="0" indent="0">
              <a:buNone/>
            </a:pPr>
            <a:r>
              <a:rPr lang="en-US" altLang="zh-TW" dirty="0" smtClean="0"/>
              <a:t>1. </a:t>
            </a:r>
            <a:r>
              <a:rPr lang="zh-TW" altLang="en-US" dirty="0" smtClean="0"/>
              <a:t>保健政策</a:t>
            </a:r>
            <a:endParaRPr lang="en-US" altLang="zh-TW" dirty="0"/>
          </a:p>
          <a:p>
            <a:pPr marL="628650" indent="-361950">
              <a:buNone/>
            </a:pPr>
            <a:r>
              <a:rPr lang="en-US" altLang="zh-TW" dirty="0" smtClean="0"/>
              <a:t>(1)</a:t>
            </a:r>
            <a:r>
              <a:rPr lang="zh-TW" altLang="en-US" dirty="0" smtClean="0"/>
              <a:t>健康教育及健康促進計畫的定位</a:t>
            </a:r>
            <a:r>
              <a:rPr lang="zh-TW" altLang="en-US" dirty="0"/>
              <a:t>，</a:t>
            </a:r>
            <a:r>
              <a:rPr lang="zh-TW" altLang="en-US" dirty="0" smtClean="0"/>
              <a:t>參與學校衛生委員會議，協助規劃學校口腔衛生政策、課程教學內容及改善措施。</a:t>
            </a:r>
            <a:endParaRPr lang="en-US" altLang="zh-TW" dirty="0" smtClean="0"/>
          </a:p>
          <a:p>
            <a:pPr marL="628650" indent="-361950">
              <a:buNone/>
            </a:pPr>
            <a:r>
              <a:rPr lang="en-US" altLang="zh-TW" dirty="0" smtClean="0"/>
              <a:t>(2)</a:t>
            </a:r>
            <a:r>
              <a:rPr lang="zh-TW" altLang="en-US" dirty="0" smtClean="0"/>
              <a:t>針對全校學童口檢結果，協助學校提出該校口腔保健計畫，進行衛教或保健指導。</a:t>
            </a:r>
            <a:endParaRPr lang="en-US" altLang="zh-TW" dirty="0"/>
          </a:p>
          <a:p>
            <a:pPr marL="0" indent="0">
              <a:buNone/>
            </a:pPr>
            <a:r>
              <a:rPr lang="en-US" altLang="zh-TW" dirty="0" smtClean="0"/>
              <a:t>2.</a:t>
            </a:r>
            <a:r>
              <a:rPr lang="zh-TW" altLang="en-US" dirty="0" smtClean="0"/>
              <a:t>物質環境</a:t>
            </a:r>
            <a:endParaRPr lang="en-US" altLang="zh-TW" dirty="0" smtClean="0"/>
          </a:p>
          <a:p>
            <a:pPr marL="266700" indent="0">
              <a:buNone/>
            </a:pPr>
            <a:r>
              <a:rPr lang="en-US" altLang="zh-TW" dirty="0" smtClean="0"/>
              <a:t>(1)</a:t>
            </a:r>
            <a:r>
              <a:rPr lang="zh-TW" altLang="en-US" dirty="0" smtClean="0"/>
              <a:t>配合使用衛教單張</a:t>
            </a:r>
            <a:r>
              <a:rPr lang="zh-TW" altLang="en-US" dirty="0" smtClean="0">
                <a:latin typeface="新細明體"/>
                <a:ea typeface="新細明體"/>
              </a:rPr>
              <a:t>、</a:t>
            </a:r>
            <a:r>
              <a:rPr lang="zh-TW" altLang="en-US" dirty="0" smtClean="0"/>
              <a:t>宣導</a:t>
            </a:r>
            <a:r>
              <a:rPr lang="en-US" altLang="zh-TW" dirty="0" smtClean="0"/>
              <a:t>DVD</a:t>
            </a:r>
            <a:r>
              <a:rPr lang="zh-TW" altLang="en-US" dirty="0" smtClean="0"/>
              <a:t>及潔牙音樂等</a:t>
            </a:r>
            <a:endParaRPr lang="en-US" altLang="zh-TW" dirty="0" smtClean="0"/>
          </a:p>
          <a:p>
            <a:pPr marL="266700" indent="0">
              <a:buNone/>
            </a:pPr>
            <a:r>
              <a:rPr lang="en-US" altLang="zh-TW" dirty="0" smtClean="0"/>
              <a:t>(2)</a:t>
            </a:r>
            <a:r>
              <a:rPr lang="zh-TW" altLang="en-US" dirty="0" smtClean="0"/>
              <a:t>營造校園口腔健康環境，如提供口腔衛生教材及教學設備等</a:t>
            </a:r>
            <a:r>
              <a:rPr lang="en-US" altLang="zh-TW" dirty="0" smtClean="0"/>
              <a:t> </a:t>
            </a:r>
          </a:p>
          <a:p>
            <a:pPr marL="631825" indent="-365125">
              <a:buNone/>
            </a:pPr>
            <a:r>
              <a:rPr lang="en-US" altLang="zh-TW" dirty="0" smtClean="0"/>
              <a:t>(3)</a:t>
            </a:r>
            <a:r>
              <a:rPr lang="zh-TW" altLang="en-US" dirty="0" smtClean="0"/>
              <a:t>協助學校設置牙醫師固定之工作場所，如：健康中心或專用教室</a:t>
            </a:r>
            <a:endParaRPr lang="en-US" altLang="zh-TW" dirty="0" smtClean="0"/>
          </a:p>
          <a:p>
            <a:pPr marL="0" indent="0">
              <a:buNone/>
            </a:pPr>
            <a:r>
              <a:rPr lang="en-US" altLang="zh-TW" dirty="0" smtClean="0"/>
              <a:t>3.</a:t>
            </a:r>
            <a:r>
              <a:rPr lang="zh-TW" altLang="en-US" dirty="0" smtClean="0"/>
              <a:t>社會環境</a:t>
            </a:r>
            <a:endParaRPr lang="en-US" altLang="zh-TW" dirty="0" smtClean="0"/>
          </a:p>
          <a:p>
            <a:pPr marL="266700" indent="0">
              <a:buNone/>
            </a:pPr>
            <a:r>
              <a:rPr lang="en-US" altLang="zh-TW" dirty="0" smtClean="0"/>
              <a:t>(1)</a:t>
            </a:r>
            <a:r>
              <a:rPr lang="zh-TW" altLang="en-US" dirty="0" smtClean="0"/>
              <a:t>教師及校護人員</a:t>
            </a:r>
            <a:r>
              <a:rPr lang="zh-TW" altLang="en-US" dirty="0"/>
              <a:t>成為口腔保健人力</a:t>
            </a:r>
            <a:endParaRPr lang="en-US" altLang="zh-TW" dirty="0" smtClean="0"/>
          </a:p>
          <a:p>
            <a:pPr marL="266700" indent="0">
              <a:buNone/>
            </a:pPr>
            <a:r>
              <a:rPr lang="en-US" altLang="zh-TW" dirty="0" smtClean="0"/>
              <a:t>(2)</a:t>
            </a:r>
            <a:r>
              <a:rPr lang="zh-TW" altLang="en-US" dirty="0" smtClean="0"/>
              <a:t>鼓勵潔牙小天使擔任助教或志工</a:t>
            </a:r>
            <a:endParaRPr lang="en-US" altLang="zh-TW" dirty="0" smtClean="0"/>
          </a:p>
          <a:p>
            <a:pPr marL="631825" indent="-365125">
              <a:buNone/>
            </a:pPr>
            <a:r>
              <a:rPr lang="en-US" altLang="zh-TW" dirty="0" smtClean="0"/>
              <a:t>(3)</a:t>
            </a:r>
            <a:r>
              <a:rPr lang="zh-TW" altLang="en-US" dirty="0" smtClean="0"/>
              <a:t>協助制訂校園內口腔健康生活守則，如：餐後潔牙、使用含氟漱口水等</a:t>
            </a:r>
            <a:endParaRPr lang="en-US" altLang="zh-TW" dirty="0" smtClean="0"/>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126</a:t>
            </a:fld>
            <a:endParaRPr lang="zh-TW" altLang="en-US">
              <a:solidFill>
                <a:prstClr val="black">
                  <a:tint val="75000"/>
                </a:prstClr>
              </a:solidFill>
            </a:endParaRPr>
          </a:p>
        </p:txBody>
      </p:sp>
    </p:spTree>
    <p:extLst>
      <p:ext uri="{BB962C8B-B14F-4D97-AF65-F5344CB8AC3E}">
        <p14:creationId xmlns:p14="http://schemas.microsoft.com/office/powerpoint/2010/main" val="305446049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04664"/>
            <a:ext cx="8229600" cy="864096"/>
          </a:xfrm>
        </p:spPr>
        <p:txBody>
          <a:bodyPr/>
          <a:lstStyle/>
          <a:p>
            <a:r>
              <a:rPr lang="zh-TW" altLang="en-US" dirty="0" smtClean="0">
                <a:latin typeface="標楷體" panose="03000509000000000000" pitchFamily="65" charset="-120"/>
                <a:ea typeface="標楷體" panose="03000509000000000000" pitchFamily="65" charset="-120"/>
              </a:rPr>
              <a:t>協助校園推廣口腔保健策略</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0"/>
            <a:ext cx="8229600" cy="5429200"/>
          </a:xfrm>
        </p:spPr>
        <p:txBody>
          <a:bodyPr>
            <a:noAutofit/>
          </a:bodyPr>
          <a:lstStyle/>
          <a:p>
            <a:pPr marL="0" indent="0">
              <a:buNone/>
            </a:pPr>
            <a:r>
              <a:rPr lang="en-US" altLang="zh-TW" sz="2200" dirty="0" smtClean="0"/>
              <a:t>4.</a:t>
            </a:r>
            <a:r>
              <a:rPr lang="zh-TW" altLang="en-US" sz="2200" dirty="0" smtClean="0"/>
              <a:t>健康技能</a:t>
            </a:r>
            <a:endParaRPr lang="en-US" altLang="zh-TW" sz="2200" dirty="0" smtClean="0"/>
          </a:p>
          <a:p>
            <a:pPr marL="266700" indent="0">
              <a:buNone/>
            </a:pPr>
            <a:r>
              <a:rPr lang="en-US" altLang="zh-TW" sz="2200" dirty="0"/>
              <a:t>(1</a:t>
            </a:r>
            <a:r>
              <a:rPr lang="en-US" altLang="zh-TW" sz="2200" dirty="0" smtClean="0"/>
              <a:t>)</a:t>
            </a:r>
            <a:r>
              <a:rPr lang="zh-TW" altLang="en-US" sz="2200" dirty="0" smtClean="0"/>
              <a:t>提供教師</a:t>
            </a:r>
            <a:r>
              <a:rPr lang="zh-TW" altLang="en-US" sz="2200" dirty="0"/>
              <a:t>及校護人員</a:t>
            </a:r>
            <a:r>
              <a:rPr lang="zh-TW" altLang="en-US" sz="2200" dirty="0" smtClean="0"/>
              <a:t>培訓</a:t>
            </a:r>
            <a:r>
              <a:rPr lang="en-US" altLang="zh-TW" sz="2200" dirty="0" smtClean="0"/>
              <a:t>(</a:t>
            </a:r>
            <a:r>
              <a:rPr lang="zh-TW" altLang="en-US" sz="2200" dirty="0" smtClean="0"/>
              <a:t>口腔保健知識及潔牙技巧</a:t>
            </a:r>
            <a:r>
              <a:rPr lang="en-US" altLang="zh-TW" sz="2200" dirty="0" smtClean="0"/>
              <a:t>)</a:t>
            </a:r>
          </a:p>
          <a:p>
            <a:pPr marL="266700" indent="0">
              <a:buNone/>
            </a:pPr>
            <a:r>
              <a:rPr lang="en-US" altLang="zh-TW" sz="2200" dirty="0"/>
              <a:t>(2)</a:t>
            </a:r>
            <a:r>
              <a:rPr lang="zh-TW" altLang="en-US" sz="2200" dirty="0"/>
              <a:t>潔牙小天使擔任</a:t>
            </a:r>
            <a:r>
              <a:rPr lang="zh-TW" altLang="en-US" sz="2200" dirty="0" smtClean="0"/>
              <a:t>助教或志工</a:t>
            </a:r>
            <a:r>
              <a:rPr lang="zh-TW" altLang="en-US" sz="2200" dirty="0"/>
              <a:t>，</a:t>
            </a:r>
            <a:r>
              <a:rPr lang="zh-TW" altLang="en-US" sz="2200" dirty="0" smtClean="0"/>
              <a:t>教導低年級學生</a:t>
            </a:r>
            <a:endParaRPr lang="en-US" altLang="zh-TW" sz="2200" dirty="0" smtClean="0"/>
          </a:p>
          <a:p>
            <a:pPr marL="266700" indent="0">
              <a:buNone/>
            </a:pPr>
            <a:r>
              <a:rPr lang="en-US" altLang="zh-TW" sz="2200" dirty="0" smtClean="0"/>
              <a:t>(3)</a:t>
            </a:r>
            <a:r>
              <a:rPr lang="zh-TW" altLang="en-US" sz="2200" dirty="0" smtClean="0"/>
              <a:t>定期辦理潔牙觀摩等活動</a:t>
            </a:r>
            <a:endParaRPr lang="en-US" altLang="zh-TW" sz="2200" dirty="0"/>
          </a:p>
          <a:p>
            <a:pPr marL="0" indent="0">
              <a:buNone/>
            </a:pPr>
            <a:r>
              <a:rPr lang="en-US" altLang="zh-TW" sz="2200" dirty="0" smtClean="0"/>
              <a:t>5.</a:t>
            </a:r>
            <a:r>
              <a:rPr lang="zh-TW" altLang="en-US" sz="2200" dirty="0" smtClean="0"/>
              <a:t>社區關係</a:t>
            </a:r>
            <a:endParaRPr lang="en-US" altLang="zh-TW" sz="2200" dirty="0" smtClean="0"/>
          </a:p>
          <a:p>
            <a:pPr marL="266700" indent="0">
              <a:buNone/>
            </a:pPr>
            <a:r>
              <a:rPr lang="en-US" altLang="zh-TW" sz="2200" dirty="0" smtClean="0"/>
              <a:t>(1)</a:t>
            </a:r>
            <a:r>
              <a:rPr lang="zh-TW" altLang="en-US" sz="2200" dirty="0" smtClean="0"/>
              <a:t>指導學校舉辦家長口腔保健研習</a:t>
            </a:r>
            <a:endParaRPr lang="en-US" altLang="zh-TW" sz="2200" dirty="0"/>
          </a:p>
          <a:p>
            <a:pPr marL="266700" indent="0">
              <a:buNone/>
            </a:pPr>
            <a:r>
              <a:rPr lang="en-US" altLang="zh-TW" sz="2200" dirty="0" smtClean="0"/>
              <a:t>(2)</a:t>
            </a:r>
            <a:r>
              <a:rPr lang="zh-TW" altLang="en-US" sz="2200" dirty="0" smtClean="0"/>
              <a:t>協助學校連結衛生單位、醫療院所、牙醫師公會等外部資源</a:t>
            </a:r>
            <a:endParaRPr lang="en-US" altLang="zh-TW" sz="2200" dirty="0" smtClean="0"/>
          </a:p>
          <a:p>
            <a:pPr marL="266700" indent="0">
              <a:buNone/>
            </a:pPr>
            <a:r>
              <a:rPr lang="en-US" altLang="zh-TW" sz="2200" dirty="0" smtClean="0"/>
              <a:t>(3)</a:t>
            </a:r>
            <a:r>
              <a:rPr lang="zh-TW" altLang="en-US" sz="2200" dirty="0" smtClean="0"/>
              <a:t>鼓勵參與各縣市潔牙觀摩活動</a:t>
            </a:r>
            <a:endParaRPr lang="en-US" altLang="zh-TW" sz="2200" dirty="0" smtClean="0"/>
          </a:p>
          <a:p>
            <a:pPr marL="0" indent="0">
              <a:buNone/>
            </a:pPr>
            <a:r>
              <a:rPr lang="en-US" altLang="zh-TW" sz="2200" dirty="0" smtClean="0"/>
              <a:t>6.</a:t>
            </a:r>
            <a:r>
              <a:rPr lang="zh-TW" altLang="en-US" sz="2200" dirty="0" smtClean="0"/>
              <a:t>健康服務</a:t>
            </a:r>
            <a:endParaRPr lang="en-US" altLang="zh-TW" sz="2200" dirty="0" smtClean="0"/>
          </a:p>
          <a:p>
            <a:pPr marL="266700" indent="0">
              <a:buNone/>
            </a:pPr>
            <a:r>
              <a:rPr lang="en-US" altLang="zh-TW" sz="2200" dirty="0" smtClean="0"/>
              <a:t>(1)</a:t>
            </a:r>
            <a:r>
              <a:rPr lang="zh-TW" altLang="en-US" sz="2200" dirty="0" smtClean="0"/>
              <a:t>定期到校服務</a:t>
            </a:r>
            <a:endParaRPr lang="en-US" altLang="zh-TW" sz="2200" dirty="0" smtClean="0"/>
          </a:p>
          <a:p>
            <a:pPr marL="266700" indent="0">
              <a:buNone/>
            </a:pPr>
            <a:r>
              <a:rPr lang="en-US" altLang="zh-TW" sz="2200" dirty="0" smtClean="0"/>
              <a:t>(2)</a:t>
            </a:r>
            <a:r>
              <a:rPr lang="zh-TW" altLang="en-US" sz="2200" dirty="0" smtClean="0"/>
              <a:t>進行校內學童口腔健康檢查，數據資料匯整，訂定改善措施</a:t>
            </a:r>
            <a:endParaRPr lang="en-US" altLang="zh-TW" sz="2200" dirty="0" smtClean="0"/>
          </a:p>
          <a:p>
            <a:pPr marL="266700" indent="0">
              <a:buNone/>
            </a:pPr>
            <a:r>
              <a:rPr lang="en-US" altLang="zh-TW" sz="2200" dirty="0" smtClean="0"/>
              <a:t>(3)</a:t>
            </a:r>
            <a:r>
              <a:rPr lang="zh-TW" altLang="en-US" sz="2200" dirty="0" smtClean="0"/>
              <a:t>進行牙科醫療及預防保健項目實施，如：齲齒治療、窩溝封填、塗氟及衛教等。</a:t>
            </a:r>
            <a:endParaRPr lang="en-US" altLang="zh-TW" sz="2200" dirty="0" smtClean="0"/>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127</a:t>
            </a:fld>
            <a:endParaRPr lang="zh-TW" altLang="en-US">
              <a:solidFill>
                <a:prstClr val="black">
                  <a:tint val="75000"/>
                </a:prstClr>
              </a:solidFill>
            </a:endParaRPr>
          </a:p>
        </p:txBody>
      </p:sp>
    </p:spTree>
    <p:extLst>
      <p:ext uri="{BB962C8B-B14F-4D97-AF65-F5344CB8AC3E}">
        <p14:creationId xmlns:p14="http://schemas.microsoft.com/office/powerpoint/2010/main" val="95189328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8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8175" y="1412875"/>
            <a:ext cx="49149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187450" y="3284538"/>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a:solidFill>
                  <a:srgbClr val="000066"/>
                </a:solidFill>
                <a:latin typeface="Comic Sans MS" pitchFamily="66" charset="0"/>
              </a:rPr>
              <a:t>定期檢查</a:t>
            </a:r>
            <a:endParaRPr lang="zh-TW" altLang="en-US">
              <a:solidFill>
                <a:prstClr val="black"/>
              </a:solidFill>
              <a:latin typeface="Comic Sans MS" pitchFamily="66" charset="0"/>
            </a:endParaRPr>
          </a:p>
        </p:txBody>
      </p:sp>
      <p:sp>
        <p:nvSpPr>
          <p:cNvPr id="34820" name="Rectangle 4"/>
          <p:cNvSpPr>
            <a:spLocks noChangeArrowheads="1"/>
          </p:cNvSpPr>
          <p:nvPr/>
        </p:nvSpPr>
        <p:spPr bwMode="auto">
          <a:xfrm>
            <a:off x="2843213" y="765175"/>
            <a:ext cx="374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TW" altLang="en-US" sz="4000" b="1">
                <a:solidFill>
                  <a:srgbClr val="1F497D"/>
                </a:solidFill>
                <a:effectLst>
                  <a:outerShdw blurRad="38100" dist="38100" dir="2700000" algn="tl">
                    <a:srgbClr val="C0C0C0"/>
                  </a:outerShdw>
                </a:effectLst>
                <a:latin typeface="Comic Sans MS" pitchFamily="66" charset="0"/>
              </a:rPr>
              <a:t>蛀牙的預防對策</a:t>
            </a:r>
          </a:p>
        </p:txBody>
      </p:sp>
      <p:sp>
        <p:nvSpPr>
          <p:cNvPr id="26629" name="Text Box 5"/>
          <p:cNvSpPr txBox="1">
            <a:spLocks noChangeArrowheads="1"/>
          </p:cNvSpPr>
          <p:nvPr/>
        </p:nvSpPr>
        <p:spPr bwMode="auto">
          <a:xfrm>
            <a:off x="1189038" y="2205038"/>
            <a:ext cx="17081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a:solidFill>
                  <a:srgbClr val="000066"/>
                </a:solidFill>
                <a:latin typeface="Comic Sans MS" pitchFamily="66" charset="0"/>
              </a:rPr>
              <a:t>諮詢牙醫師</a:t>
            </a:r>
          </a:p>
          <a:p>
            <a:pPr eaLnBrk="1" hangingPunct="1"/>
            <a:endParaRPr lang="en-US" altLang="zh-TW">
              <a:solidFill>
                <a:prstClr val="black"/>
              </a:solidFill>
              <a:latin typeface="Comic Sans MS" pitchFamily="66" charset="0"/>
            </a:endParaRPr>
          </a:p>
        </p:txBody>
      </p:sp>
      <p:sp>
        <p:nvSpPr>
          <p:cNvPr id="26630" name="Text Box 6"/>
          <p:cNvSpPr txBox="1">
            <a:spLocks noChangeArrowheads="1"/>
          </p:cNvSpPr>
          <p:nvPr/>
        </p:nvSpPr>
        <p:spPr bwMode="auto">
          <a:xfrm>
            <a:off x="5437188" y="2132013"/>
            <a:ext cx="17081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a:solidFill>
                  <a:srgbClr val="000066"/>
                </a:solidFill>
                <a:latin typeface="Comic Sans MS" pitchFamily="66" charset="0"/>
              </a:rPr>
              <a:t>均衡的飲食</a:t>
            </a:r>
          </a:p>
          <a:p>
            <a:pPr eaLnBrk="1" hangingPunct="1"/>
            <a:endParaRPr lang="en-US" altLang="zh-TW">
              <a:solidFill>
                <a:prstClr val="black"/>
              </a:solidFill>
              <a:latin typeface="Comic Sans MS" pitchFamily="66" charset="0"/>
            </a:endParaRPr>
          </a:p>
        </p:txBody>
      </p:sp>
      <p:sp>
        <p:nvSpPr>
          <p:cNvPr id="26631" name="Text Box 7"/>
          <p:cNvSpPr txBox="1">
            <a:spLocks noChangeArrowheads="1"/>
          </p:cNvSpPr>
          <p:nvPr/>
        </p:nvSpPr>
        <p:spPr bwMode="auto">
          <a:xfrm>
            <a:off x="5868988" y="3140075"/>
            <a:ext cx="298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dirty="0">
                <a:solidFill>
                  <a:srgbClr val="000066"/>
                </a:solidFill>
                <a:latin typeface="Comic Sans MS" pitchFamily="66" charset="0"/>
              </a:rPr>
              <a:t>窩</a:t>
            </a:r>
            <a:r>
              <a:rPr lang="zh-TW" altLang="en-US" sz="2400" b="1" dirty="0" smtClean="0">
                <a:solidFill>
                  <a:srgbClr val="000066"/>
                </a:solidFill>
                <a:latin typeface="Comic Sans MS" pitchFamily="66" charset="0"/>
              </a:rPr>
              <a:t>溝封填的</a:t>
            </a:r>
            <a:r>
              <a:rPr lang="zh-TW" altLang="en-US" sz="2400" b="1" dirty="0">
                <a:solidFill>
                  <a:srgbClr val="000066"/>
                </a:solidFill>
                <a:latin typeface="Comic Sans MS" pitchFamily="66" charset="0"/>
              </a:rPr>
              <a:t>使用</a:t>
            </a:r>
            <a:endParaRPr lang="zh-TW" altLang="en-US" dirty="0">
              <a:solidFill>
                <a:prstClr val="black"/>
              </a:solidFill>
              <a:latin typeface="Comic Sans MS" pitchFamily="66" charset="0"/>
            </a:endParaRPr>
          </a:p>
        </p:txBody>
      </p:sp>
      <p:sp>
        <p:nvSpPr>
          <p:cNvPr id="26632" name="Text Box 8"/>
          <p:cNvSpPr txBox="1">
            <a:spLocks noChangeArrowheads="1"/>
          </p:cNvSpPr>
          <p:nvPr/>
        </p:nvSpPr>
        <p:spPr bwMode="auto">
          <a:xfrm>
            <a:off x="1044575" y="4437063"/>
            <a:ext cx="20129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a:solidFill>
                  <a:srgbClr val="000066"/>
                </a:solidFill>
                <a:latin typeface="Comic Sans MS" pitchFamily="66" charset="0"/>
              </a:rPr>
              <a:t>做好口腔衛生</a:t>
            </a:r>
          </a:p>
          <a:p>
            <a:pPr eaLnBrk="1" hangingPunct="1"/>
            <a:endParaRPr lang="en-US" altLang="zh-TW">
              <a:solidFill>
                <a:prstClr val="black"/>
              </a:solidFill>
              <a:latin typeface="Comic Sans MS" pitchFamily="66" charset="0"/>
            </a:endParaRPr>
          </a:p>
        </p:txBody>
      </p:sp>
      <p:sp>
        <p:nvSpPr>
          <p:cNvPr id="26633" name="Text Box 9"/>
          <p:cNvSpPr txBox="1">
            <a:spLocks noChangeArrowheads="1"/>
          </p:cNvSpPr>
          <p:nvPr/>
        </p:nvSpPr>
        <p:spPr bwMode="auto">
          <a:xfrm>
            <a:off x="5797550" y="4364038"/>
            <a:ext cx="201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400" b="1">
                <a:solidFill>
                  <a:srgbClr val="000066"/>
                </a:solidFill>
                <a:latin typeface="Comic Sans MS" pitchFamily="66" charset="0"/>
              </a:rPr>
              <a:t>氟化物的使用</a:t>
            </a:r>
            <a:endParaRPr lang="zh-TW" altLang="en-US">
              <a:solidFill>
                <a:prstClr val="black"/>
              </a:solidFill>
              <a:latin typeface="Comic Sans MS" pitchFamily="66" charset="0"/>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128</a:t>
            </a:fld>
            <a:endParaRPr lang="zh-TW" altLang="en-US">
              <a:solidFill>
                <a:prstClr val="black">
                  <a:tint val="75000"/>
                </a:prstClr>
              </a:solidFill>
            </a:endParaRPr>
          </a:p>
        </p:txBody>
      </p:sp>
    </p:spTree>
    <p:extLst>
      <p:ext uri="{BB962C8B-B14F-4D97-AF65-F5344CB8AC3E}">
        <p14:creationId xmlns:p14="http://schemas.microsoft.com/office/powerpoint/2010/main" val="2701989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349025617"/>
              </p:ext>
            </p:extLst>
          </p:nvPr>
        </p:nvGraphicFramePr>
        <p:xfrm>
          <a:off x="539552" y="1196752"/>
          <a:ext cx="8229600" cy="5567562"/>
        </p:xfrm>
        <a:graphic>
          <a:graphicData uri="http://schemas.openxmlformats.org/drawingml/2006/table">
            <a:tbl>
              <a:tblPr firstRow="1" bandRow="1">
                <a:tableStyleId>{5C22544A-7EE6-4342-B048-85BDC9FD1C3A}</a:tableStyleId>
              </a:tblPr>
              <a:tblGrid>
                <a:gridCol w="1882552"/>
                <a:gridCol w="6347048"/>
              </a:tblGrid>
              <a:tr h="360040">
                <a:tc>
                  <a:txBody>
                    <a:bodyPr/>
                    <a:lstStyle/>
                    <a:p>
                      <a:pPr algn="ctr">
                        <a:lnSpc>
                          <a:spcPct val="100000"/>
                        </a:lnSpc>
                      </a:pPr>
                      <a:r>
                        <a:rPr kumimoji="0" lang="zh-TW" altLang="en-US" sz="2000" kern="1200" dirty="0" smtClean="0">
                          <a:solidFill>
                            <a:schemeClr val="tx1"/>
                          </a:solidFill>
                          <a:latin typeface="+mn-lt"/>
                          <a:ea typeface="+mn-ea"/>
                          <a:cs typeface="+mn-cs"/>
                        </a:rPr>
                        <a:t>年度</a:t>
                      </a:r>
                      <a:endParaRPr kumimoji="0" lang="zh-TW" altLang="en-US" sz="2000" kern="1200" dirty="0">
                        <a:solidFill>
                          <a:schemeClr val="tx1"/>
                        </a:solidFill>
                        <a:latin typeface="+mn-lt"/>
                        <a:ea typeface="+mn-ea"/>
                        <a:cs typeface="+mn-cs"/>
                      </a:endParaRPr>
                    </a:p>
                  </a:txBody>
                  <a:tcPr/>
                </a:tc>
                <a:tc>
                  <a:txBody>
                    <a:bodyPr/>
                    <a:lstStyle/>
                    <a:p>
                      <a:pPr algn="ctr">
                        <a:lnSpc>
                          <a:spcPct val="100000"/>
                        </a:lnSpc>
                      </a:pPr>
                      <a:r>
                        <a:rPr kumimoji="0" lang="zh-TW" altLang="zh-TW" sz="2000" kern="1200" dirty="0" smtClean="0">
                          <a:solidFill>
                            <a:schemeClr val="tx1"/>
                          </a:solidFill>
                          <a:latin typeface="+mn-lt"/>
                          <a:ea typeface="+mn-ea"/>
                          <a:cs typeface="+mn-cs"/>
                        </a:rPr>
                        <a:t>口腔保健推動</a:t>
                      </a:r>
                      <a:r>
                        <a:rPr kumimoji="0" lang="zh-TW" altLang="en-US" sz="2000" kern="1200" dirty="0" smtClean="0">
                          <a:solidFill>
                            <a:schemeClr val="tx1"/>
                          </a:solidFill>
                          <a:latin typeface="+mn-lt"/>
                          <a:ea typeface="+mn-ea"/>
                          <a:cs typeface="+mn-cs"/>
                        </a:rPr>
                        <a:t>內容</a:t>
                      </a:r>
                      <a:endParaRPr kumimoji="0" lang="zh-TW" altLang="en-US" sz="2000" kern="1200" dirty="0">
                        <a:solidFill>
                          <a:schemeClr val="tx1"/>
                        </a:solidFill>
                        <a:latin typeface="+mn-lt"/>
                        <a:ea typeface="+mn-ea"/>
                        <a:cs typeface="+mn-cs"/>
                      </a:endParaRPr>
                    </a:p>
                  </a:txBody>
                  <a:tcPr/>
                </a:tc>
              </a:tr>
              <a:tr h="419928">
                <a:tc>
                  <a:txBody>
                    <a:bodyPr/>
                    <a:lstStyle/>
                    <a:p>
                      <a:pPr marL="0" algn="l" rtl="0" eaLnBrk="1" latinLnBrk="0" hangingPunct="1"/>
                      <a:r>
                        <a:rPr kumimoji="0" lang="en-US" altLang="zh-TW" sz="2000" b="1" kern="1200" dirty="0" smtClean="0">
                          <a:solidFill>
                            <a:schemeClr val="tx2"/>
                          </a:solidFill>
                          <a:latin typeface="+mn-lt"/>
                          <a:ea typeface="+mn-ea"/>
                          <a:cs typeface="+mn-cs"/>
                        </a:rPr>
                        <a:t>82</a:t>
                      </a:r>
                      <a:endParaRPr kumimoji="0" lang="zh-TW" altLang="en-US" sz="2000" b="1" kern="1200" dirty="0">
                        <a:solidFill>
                          <a:schemeClr val="tx2"/>
                        </a:solidFill>
                        <a:latin typeface="+mn-lt"/>
                        <a:ea typeface="+mn-ea"/>
                        <a:cs typeface="+mn-cs"/>
                      </a:endParaRPr>
                    </a:p>
                  </a:txBody>
                  <a:tcPr/>
                </a:tc>
                <a:tc>
                  <a:txBody>
                    <a:bodyPr/>
                    <a:lstStyle/>
                    <a:p>
                      <a:pPr marL="0" algn="l" rtl="0" eaLnBrk="1" latinLnBrk="0" hangingPunct="1"/>
                      <a:r>
                        <a:rPr kumimoji="0" lang="zh-TW" altLang="zh-TW" sz="2000" b="1" kern="1200" dirty="0" smtClean="0">
                          <a:solidFill>
                            <a:schemeClr val="tx2"/>
                          </a:solidFill>
                          <a:latin typeface="+mn-lt"/>
                          <a:ea typeface="+mn-ea"/>
                          <a:cs typeface="+mn-cs"/>
                        </a:rPr>
                        <a:t>國小學童口腔衛生工作計畫</a:t>
                      </a:r>
                      <a:r>
                        <a:rPr kumimoji="0" lang="en-US" altLang="zh-TW" sz="2000" b="1" kern="1200" dirty="0" smtClean="0">
                          <a:solidFill>
                            <a:schemeClr val="tx2"/>
                          </a:solidFill>
                          <a:latin typeface="+mn-lt"/>
                          <a:ea typeface="+mn-ea"/>
                          <a:cs typeface="+mn-cs"/>
                        </a:rPr>
                        <a:t>(</a:t>
                      </a:r>
                      <a:r>
                        <a:rPr kumimoji="0" lang="zh-TW" altLang="zh-TW" sz="2000" b="1" kern="1200" dirty="0" smtClean="0">
                          <a:solidFill>
                            <a:schemeClr val="tx2"/>
                          </a:solidFill>
                          <a:latin typeface="+mn-lt"/>
                          <a:ea typeface="+mn-ea"/>
                          <a:cs typeface="+mn-cs"/>
                        </a:rPr>
                        <a:t>餐後潔牙</a:t>
                      </a:r>
                      <a:r>
                        <a:rPr kumimoji="0" lang="en-US" altLang="zh-TW" sz="2000" b="1" kern="1200" dirty="0" smtClean="0">
                          <a:solidFill>
                            <a:schemeClr val="tx2"/>
                          </a:solidFill>
                          <a:latin typeface="+mn-lt"/>
                          <a:ea typeface="+mn-ea"/>
                          <a:cs typeface="+mn-cs"/>
                        </a:rPr>
                        <a:t>)</a:t>
                      </a:r>
                      <a:r>
                        <a:rPr kumimoji="0" lang="zh-TW" altLang="zh-TW" sz="2000" b="1" kern="1200" dirty="0" smtClean="0">
                          <a:solidFill>
                            <a:schemeClr val="tx2"/>
                          </a:solidFill>
                          <a:latin typeface="+mn-lt"/>
                          <a:ea typeface="+mn-ea"/>
                          <a:cs typeface="+mn-cs"/>
                        </a:rPr>
                        <a:t>　</a:t>
                      </a:r>
                      <a:endParaRPr kumimoji="0" lang="zh-TW" altLang="en-US" sz="2000" b="1" kern="1200" dirty="0">
                        <a:solidFill>
                          <a:schemeClr val="tx2"/>
                        </a:solidFill>
                        <a:latin typeface="+mn-lt"/>
                        <a:ea typeface="+mn-ea"/>
                        <a:cs typeface="+mn-cs"/>
                      </a:endParaRPr>
                    </a:p>
                  </a:txBody>
                  <a:tcPr/>
                </a:tc>
              </a:tr>
              <a:tr h="433475">
                <a:tc>
                  <a:txBody>
                    <a:bodyPr/>
                    <a:lstStyle/>
                    <a:p>
                      <a:pPr marL="0" algn="l" rtl="0" eaLnBrk="1" latinLnBrk="0" hangingPunct="1"/>
                      <a:r>
                        <a:rPr kumimoji="0" lang="en-US" altLang="zh-TW" sz="2000" b="1" kern="1200" dirty="0" smtClean="0">
                          <a:solidFill>
                            <a:schemeClr val="tx2"/>
                          </a:solidFill>
                          <a:latin typeface="+mn-lt"/>
                          <a:ea typeface="+mn-ea"/>
                          <a:cs typeface="+mn-cs"/>
                        </a:rPr>
                        <a:t>84~94</a:t>
                      </a:r>
                      <a:endParaRPr kumimoji="0" lang="zh-TW" altLang="en-US" sz="2000" b="1" kern="1200" dirty="0">
                        <a:solidFill>
                          <a:schemeClr val="tx2"/>
                        </a:solidFill>
                        <a:latin typeface="+mn-lt"/>
                        <a:ea typeface="+mn-ea"/>
                        <a:cs typeface="+mn-cs"/>
                      </a:endParaRPr>
                    </a:p>
                  </a:txBody>
                  <a:tcPr/>
                </a:tc>
                <a:tc>
                  <a:txBody>
                    <a:bodyPr/>
                    <a:lstStyle/>
                    <a:p>
                      <a:pPr marL="0" algn="l" rtl="0" eaLnBrk="1" latinLnBrk="0" hangingPunct="1"/>
                      <a:r>
                        <a:rPr kumimoji="0" lang="zh-TW" altLang="zh-TW" sz="2000" b="1" kern="1200" dirty="0" smtClean="0">
                          <a:solidFill>
                            <a:schemeClr val="tx2"/>
                          </a:solidFill>
                          <a:latin typeface="+mn-lt"/>
                          <a:ea typeface="+mn-ea"/>
                          <a:cs typeface="+mn-cs"/>
                        </a:rPr>
                        <a:t>全國國小學童潔牙觀摩</a:t>
                      </a:r>
                      <a:endParaRPr kumimoji="0" lang="zh-TW" altLang="en-US" sz="2000" b="1" kern="1200" dirty="0">
                        <a:solidFill>
                          <a:schemeClr val="tx2"/>
                        </a:solidFill>
                        <a:latin typeface="+mn-lt"/>
                        <a:ea typeface="+mn-ea"/>
                        <a:cs typeface="+mn-cs"/>
                      </a:endParaRPr>
                    </a:p>
                  </a:txBody>
                  <a:tcPr/>
                </a:tc>
              </a:tr>
              <a:tr h="1056592">
                <a:tc>
                  <a:txBody>
                    <a:bodyPr/>
                    <a:lstStyle/>
                    <a:p>
                      <a:pPr marL="0" algn="l" rtl="0" eaLnBrk="1" latinLnBrk="0" hangingPunct="1"/>
                      <a:r>
                        <a:rPr kumimoji="0" lang="en-US" altLang="zh-TW" sz="2000" b="1" kern="1200" dirty="0" smtClean="0">
                          <a:solidFill>
                            <a:schemeClr val="tx2"/>
                          </a:solidFill>
                          <a:latin typeface="+mn-lt"/>
                          <a:ea typeface="+mn-ea"/>
                          <a:cs typeface="+mn-cs"/>
                        </a:rPr>
                        <a:t>86-102</a:t>
                      </a:r>
                      <a:endParaRPr kumimoji="0" lang="zh-TW" altLang="en-US" sz="2000" b="1" kern="1200" dirty="0">
                        <a:solidFill>
                          <a:schemeClr val="tx2"/>
                        </a:solidFill>
                        <a:latin typeface="+mn-lt"/>
                        <a:ea typeface="+mn-ea"/>
                        <a:cs typeface="+mn-cs"/>
                      </a:endParaRPr>
                    </a:p>
                  </a:txBody>
                  <a:tcPr/>
                </a:tc>
                <a:tc>
                  <a:txBody>
                    <a:bodyPr/>
                    <a:lstStyle/>
                    <a:p>
                      <a:pPr marL="0" algn="l" rtl="0" eaLnBrk="1" latinLnBrk="0" hangingPunct="1"/>
                      <a:r>
                        <a:rPr kumimoji="0" lang="en-US" altLang="zh-TW" sz="2000" b="1" kern="1200" dirty="0" smtClean="0">
                          <a:solidFill>
                            <a:schemeClr val="tx2"/>
                          </a:solidFill>
                          <a:latin typeface="+mn-lt"/>
                          <a:ea typeface="+mn-ea"/>
                          <a:cs typeface="+mn-cs"/>
                        </a:rPr>
                        <a:t>86</a:t>
                      </a:r>
                      <a:r>
                        <a:rPr kumimoji="0" lang="zh-TW" altLang="zh-TW" sz="2000" b="1" kern="1200" dirty="0" smtClean="0">
                          <a:solidFill>
                            <a:schemeClr val="tx2"/>
                          </a:solidFill>
                          <a:latin typeface="+mn-lt"/>
                          <a:ea typeface="+mn-ea"/>
                          <a:cs typeface="+mn-cs"/>
                        </a:rPr>
                        <a:t>年國小含氟漱口水推廣試辦計畫</a:t>
                      </a:r>
                      <a:r>
                        <a:rPr kumimoji="0" lang="en-US" altLang="zh-TW" sz="2000" b="1" kern="1200" dirty="0" smtClean="0">
                          <a:solidFill>
                            <a:schemeClr val="tx2"/>
                          </a:solidFill>
                          <a:latin typeface="+mn-lt"/>
                          <a:ea typeface="+mn-ea"/>
                          <a:cs typeface="+mn-cs"/>
                        </a:rPr>
                        <a:t>-5</a:t>
                      </a:r>
                      <a:r>
                        <a:rPr kumimoji="0" lang="zh-TW" altLang="zh-TW" sz="2000" b="1" kern="1200" dirty="0" smtClean="0">
                          <a:solidFill>
                            <a:schemeClr val="tx2"/>
                          </a:solidFill>
                          <a:latin typeface="+mn-lt"/>
                          <a:ea typeface="+mn-ea"/>
                          <a:cs typeface="+mn-cs"/>
                        </a:rPr>
                        <a:t>萬名學童</a:t>
                      </a:r>
                    </a:p>
                    <a:p>
                      <a:pPr marL="0" algn="l" rtl="0" eaLnBrk="1" latinLnBrk="0" hangingPunct="1"/>
                      <a:r>
                        <a:rPr kumimoji="0" lang="en-US" altLang="zh-TW" sz="2000" b="1" kern="1200" dirty="0" smtClean="0">
                          <a:solidFill>
                            <a:schemeClr val="tx2"/>
                          </a:solidFill>
                          <a:latin typeface="+mn-lt"/>
                          <a:ea typeface="+mn-ea"/>
                          <a:cs typeface="+mn-cs"/>
                        </a:rPr>
                        <a:t>88</a:t>
                      </a:r>
                      <a:r>
                        <a:rPr kumimoji="0" lang="zh-TW" altLang="zh-TW" sz="2000" b="1" kern="1200" dirty="0" smtClean="0">
                          <a:solidFill>
                            <a:schemeClr val="tx2"/>
                          </a:solidFill>
                          <a:latin typeface="+mn-lt"/>
                          <a:ea typeface="+mn-ea"/>
                          <a:cs typeface="+mn-cs"/>
                        </a:rPr>
                        <a:t>年國小學童含氟水漱口計畫</a:t>
                      </a:r>
                      <a:r>
                        <a:rPr kumimoji="0" lang="en-US" altLang="zh-TW" sz="2000" b="1" kern="1200" dirty="0" smtClean="0">
                          <a:solidFill>
                            <a:schemeClr val="tx2"/>
                          </a:solidFill>
                          <a:latin typeface="+mn-lt"/>
                          <a:ea typeface="+mn-ea"/>
                          <a:cs typeface="+mn-cs"/>
                        </a:rPr>
                        <a:t>-45</a:t>
                      </a:r>
                      <a:r>
                        <a:rPr kumimoji="0" lang="zh-TW" altLang="zh-TW" sz="2000" b="1" kern="1200" dirty="0" smtClean="0">
                          <a:solidFill>
                            <a:schemeClr val="tx2"/>
                          </a:solidFill>
                          <a:latin typeface="+mn-lt"/>
                          <a:ea typeface="+mn-ea"/>
                          <a:cs typeface="+mn-cs"/>
                        </a:rPr>
                        <a:t>萬名學童</a:t>
                      </a:r>
                    </a:p>
                    <a:p>
                      <a:pPr marL="0" algn="l" rtl="0" eaLnBrk="1" latinLnBrk="0" hangingPunct="1"/>
                      <a:r>
                        <a:rPr kumimoji="0" lang="en-US" altLang="zh-TW" sz="2000" b="1" kern="1200" dirty="0" smtClean="0">
                          <a:solidFill>
                            <a:schemeClr val="tx2"/>
                          </a:solidFill>
                          <a:latin typeface="+mn-lt"/>
                          <a:ea typeface="+mn-ea"/>
                          <a:cs typeface="+mn-cs"/>
                        </a:rPr>
                        <a:t>89</a:t>
                      </a:r>
                      <a:r>
                        <a:rPr kumimoji="0" lang="zh-TW" altLang="zh-TW" sz="2000" b="1" kern="1200" dirty="0" smtClean="0">
                          <a:solidFill>
                            <a:schemeClr val="tx2"/>
                          </a:solidFill>
                          <a:latin typeface="+mn-lt"/>
                          <a:ea typeface="+mn-ea"/>
                          <a:cs typeface="+mn-cs"/>
                        </a:rPr>
                        <a:t>年國小學童含氟水漱口計畫</a:t>
                      </a:r>
                      <a:r>
                        <a:rPr kumimoji="0" lang="en-US" altLang="zh-TW" sz="2000" b="1" kern="1200" dirty="0" smtClean="0">
                          <a:solidFill>
                            <a:schemeClr val="tx2"/>
                          </a:solidFill>
                          <a:latin typeface="+mn-lt"/>
                          <a:ea typeface="+mn-ea"/>
                          <a:cs typeface="+mn-cs"/>
                        </a:rPr>
                        <a:t>-141</a:t>
                      </a:r>
                      <a:r>
                        <a:rPr kumimoji="0" lang="zh-TW" altLang="zh-TW" sz="2000" b="1" kern="1200" dirty="0" smtClean="0">
                          <a:solidFill>
                            <a:schemeClr val="tx2"/>
                          </a:solidFill>
                          <a:latin typeface="+mn-lt"/>
                          <a:ea typeface="+mn-ea"/>
                          <a:cs typeface="+mn-cs"/>
                        </a:rPr>
                        <a:t>萬名學童</a:t>
                      </a:r>
                      <a:endParaRPr kumimoji="0" lang="zh-TW" altLang="en-US" sz="2000" b="1" kern="1200" dirty="0">
                        <a:solidFill>
                          <a:schemeClr val="tx2"/>
                        </a:solidFill>
                        <a:latin typeface="+mn-lt"/>
                        <a:ea typeface="+mn-ea"/>
                        <a:cs typeface="+mn-cs"/>
                      </a:endParaRPr>
                    </a:p>
                  </a:txBody>
                  <a:tcPr/>
                </a:tc>
              </a:tr>
              <a:tr h="731487">
                <a:tc>
                  <a:txBody>
                    <a:bodyPr/>
                    <a:lstStyle/>
                    <a:p>
                      <a:pPr marL="0" algn="l" rtl="0" eaLnBrk="1" latinLnBrk="0" hangingPunct="1"/>
                      <a:r>
                        <a:rPr kumimoji="0" lang="en-US" altLang="zh-TW" sz="2000" b="1" kern="1200" dirty="0" smtClean="0">
                          <a:solidFill>
                            <a:schemeClr val="tx2"/>
                          </a:solidFill>
                          <a:latin typeface="+mn-lt"/>
                          <a:ea typeface="+mn-ea"/>
                          <a:cs typeface="+mn-cs"/>
                        </a:rPr>
                        <a:t>93-102</a:t>
                      </a:r>
                      <a:endParaRPr kumimoji="0" lang="zh-TW" altLang="en-US" sz="2000" b="1" kern="1200" dirty="0">
                        <a:solidFill>
                          <a:schemeClr val="tx2"/>
                        </a:solidFill>
                        <a:latin typeface="+mn-lt"/>
                        <a:ea typeface="+mn-ea"/>
                        <a:cs typeface="+mn-cs"/>
                      </a:endParaRPr>
                    </a:p>
                  </a:txBody>
                  <a:tcPr/>
                </a:tc>
                <a:tc>
                  <a:txBody>
                    <a:bodyPr/>
                    <a:lstStyle/>
                    <a:p>
                      <a:pPr marL="0" algn="l" rtl="0" eaLnBrk="1" latinLnBrk="0" hangingPunct="1"/>
                      <a:r>
                        <a:rPr kumimoji="0" lang="en-US" altLang="zh-TW" sz="2000" b="1" kern="1200" dirty="0" smtClean="0">
                          <a:solidFill>
                            <a:schemeClr val="tx2"/>
                          </a:solidFill>
                          <a:latin typeface="+mn-lt"/>
                          <a:ea typeface="+mn-ea"/>
                          <a:cs typeface="+mn-cs"/>
                        </a:rPr>
                        <a:t>93</a:t>
                      </a:r>
                      <a:r>
                        <a:rPr kumimoji="0" lang="zh-TW" altLang="zh-TW" sz="2000" b="1" kern="1200" dirty="0" smtClean="0">
                          <a:solidFill>
                            <a:schemeClr val="tx2"/>
                          </a:solidFill>
                          <a:latin typeface="+mn-lt"/>
                          <a:ea typeface="+mn-ea"/>
                          <a:cs typeface="+mn-cs"/>
                        </a:rPr>
                        <a:t>年兒童牙齒塗氟保健服務</a:t>
                      </a:r>
                    </a:p>
                    <a:p>
                      <a:pPr marL="0" algn="l" rtl="0" eaLnBrk="1" latinLnBrk="0" hangingPunct="1"/>
                      <a:r>
                        <a:rPr kumimoji="0" lang="en-US" altLang="zh-TW" sz="2000" b="1" kern="1200" dirty="0" smtClean="0">
                          <a:solidFill>
                            <a:schemeClr val="tx2"/>
                          </a:solidFill>
                          <a:latin typeface="+mn-lt"/>
                          <a:ea typeface="+mn-ea"/>
                          <a:cs typeface="+mn-cs"/>
                        </a:rPr>
                        <a:t>101</a:t>
                      </a:r>
                      <a:r>
                        <a:rPr kumimoji="0" lang="zh-TW" altLang="zh-TW" sz="2000" b="1" kern="1200" dirty="0" smtClean="0">
                          <a:solidFill>
                            <a:schemeClr val="tx2"/>
                          </a:solidFill>
                          <a:latin typeface="+mn-lt"/>
                          <a:ea typeface="+mn-ea"/>
                          <a:cs typeface="+mn-cs"/>
                        </a:rPr>
                        <a:t>年兒童牙齒塗氟保健服務</a:t>
                      </a:r>
                      <a:r>
                        <a:rPr kumimoji="0" lang="zh-TW" altLang="en-US" sz="2000" b="1" kern="1200" dirty="0" smtClean="0">
                          <a:solidFill>
                            <a:schemeClr val="tx2"/>
                          </a:solidFill>
                          <a:latin typeface="+mn-lt"/>
                          <a:ea typeface="+mn-ea"/>
                          <a:cs typeface="+mn-cs"/>
                        </a:rPr>
                        <a:t>增加</a:t>
                      </a:r>
                      <a:r>
                        <a:rPr kumimoji="0" lang="zh-TW" altLang="zh-TW" sz="2000" b="1" kern="1200" dirty="0" smtClean="0">
                          <a:solidFill>
                            <a:schemeClr val="tx2"/>
                          </a:solidFill>
                          <a:latin typeface="+mn-lt"/>
                          <a:ea typeface="+mn-ea"/>
                          <a:cs typeface="+mn-cs"/>
                        </a:rPr>
                        <a:t>服務</a:t>
                      </a:r>
                      <a:r>
                        <a:rPr kumimoji="0" lang="zh-TW" altLang="en-US" sz="2000" b="1" kern="1200" dirty="0" smtClean="0">
                          <a:solidFill>
                            <a:schemeClr val="tx2"/>
                          </a:solidFill>
                          <a:latin typeface="+mn-lt"/>
                          <a:ea typeface="+mn-ea"/>
                          <a:cs typeface="+mn-cs"/>
                        </a:rPr>
                        <a:t>地區</a:t>
                      </a:r>
                      <a:endParaRPr kumimoji="0" lang="zh-TW" altLang="en-US" sz="2000" b="1" kern="1200" dirty="0">
                        <a:solidFill>
                          <a:schemeClr val="tx2"/>
                        </a:solidFill>
                        <a:latin typeface="+mn-lt"/>
                        <a:ea typeface="+mn-ea"/>
                        <a:cs typeface="+mn-cs"/>
                      </a:endParaRPr>
                    </a:p>
                  </a:txBody>
                  <a:tcPr/>
                </a:tc>
              </a:tr>
              <a:tr h="731487">
                <a:tc>
                  <a:txBody>
                    <a:bodyPr/>
                    <a:lstStyle/>
                    <a:p>
                      <a:pPr marL="0" algn="l" rtl="0" eaLnBrk="1" latinLnBrk="0" hangingPunct="1"/>
                      <a:r>
                        <a:rPr kumimoji="0" lang="en-US" altLang="zh-TW" sz="2000" b="1" kern="1200" dirty="0" smtClean="0">
                          <a:solidFill>
                            <a:schemeClr val="tx2"/>
                          </a:solidFill>
                          <a:latin typeface="+mn-lt"/>
                          <a:ea typeface="+mn-ea"/>
                          <a:cs typeface="+mn-cs"/>
                        </a:rPr>
                        <a:t>99-104</a:t>
                      </a:r>
                      <a:endParaRPr kumimoji="0" lang="zh-TW" altLang="en-US" sz="2000" b="1" kern="1200" dirty="0">
                        <a:solidFill>
                          <a:schemeClr val="tx2"/>
                        </a:solidFill>
                        <a:latin typeface="+mn-lt"/>
                        <a:ea typeface="+mn-ea"/>
                        <a:cs typeface="+mn-cs"/>
                      </a:endParaRPr>
                    </a:p>
                  </a:txBody>
                  <a:tcPr/>
                </a:tc>
                <a:tc>
                  <a:txBody>
                    <a:bodyPr/>
                    <a:lstStyle/>
                    <a:p>
                      <a:pPr marL="0" algn="l" rtl="0" eaLnBrk="1" latinLnBrk="0" hangingPunct="1"/>
                      <a:r>
                        <a:rPr kumimoji="0" lang="en-US" altLang="zh-TW" sz="2000" b="1" kern="1200" dirty="0" smtClean="0">
                          <a:solidFill>
                            <a:schemeClr val="tx2"/>
                          </a:solidFill>
                          <a:latin typeface="+mn-lt"/>
                          <a:ea typeface="+mn-ea"/>
                          <a:cs typeface="+mn-cs"/>
                        </a:rPr>
                        <a:t>99</a:t>
                      </a:r>
                      <a:r>
                        <a:rPr kumimoji="0" lang="zh-TW" altLang="en-US" sz="2000" b="1" kern="1200" dirty="0" smtClean="0">
                          <a:solidFill>
                            <a:schemeClr val="tx2"/>
                          </a:solidFill>
                          <a:latin typeface="+mn-lt"/>
                          <a:ea typeface="+mn-ea"/>
                          <a:cs typeface="+mn-cs"/>
                        </a:rPr>
                        <a:t>年弱勢兒童臼齒窩溝封劑服務（</a:t>
                      </a:r>
                      <a:r>
                        <a:rPr kumimoji="0" lang="en-US" altLang="zh-TW" sz="2000" b="1" kern="1200" dirty="0" smtClean="0">
                          <a:solidFill>
                            <a:schemeClr val="tx2"/>
                          </a:solidFill>
                          <a:latin typeface="+mn-lt"/>
                          <a:ea typeface="+mn-ea"/>
                          <a:cs typeface="+mn-cs"/>
                        </a:rPr>
                        <a:t>30</a:t>
                      </a:r>
                      <a:r>
                        <a:rPr kumimoji="0" lang="zh-TW" altLang="en-US" sz="2000" b="1" kern="1200" dirty="0" smtClean="0">
                          <a:solidFill>
                            <a:schemeClr val="tx2"/>
                          </a:solidFill>
                          <a:latin typeface="+mn-lt"/>
                          <a:ea typeface="+mn-ea"/>
                          <a:cs typeface="+mn-cs"/>
                        </a:rPr>
                        <a:t>山地原住民區國小</a:t>
                      </a:r>
                      <a:r>
                        <a:rPr kumimoji="0" lang="en-US" altLang="zh-TW" sz="2000" b="1" kern="1200" dirty="0" smtClean="0">
                          <a:solidFill>
                            <a:schemeClr val="tx2"/>
                          </a:solidFill>
                          <a:latin typeface="+mn-lt"/>
                          <a:ea typeface="+mn-ea"/>
                          <a:cs typeface="+mn-cs"/>
                        </a:rPr>
                        <a:t>1</a:t>
                      </a:r>
                      <a:r>
                        <a:rPr kumimoji="0" lang="zh-TW" altLang="en-US" sz="2000" b="1" kern="1200" dirty="0" smtClean="0">
                          <a:solidFill>
                            <a:schemeClr val="tx2"/>
                          </a:solidFill>
                          <a:latin typeface="+mn-lt"/>
                          <a:ea typeface="+mn-ea"/>
                          <a:cs typeface="+mn-cs"/>
                        </a:rPr>
                        <a:t>、</a:t>
                      </a:r>
                      <a:r>
                        <a:rPr kumimoji="0" lang="en-US" altLang="zh-TW" sz="2000" b="1" kern="1200" dirty="0" smtClean="0">
                          <a:solidFill>
                            <a:schemeClr val="tx2"/>
                          </a:solidFill>
                          <a:latin typeface="+mn-lt"/>
                          <a:ea typeface="+mn-ea"/>
                          <a:cs typeface="+mn-cs"/>
                        </a:rPr>
                        <a:t>2</a:t>
                      </a:r>
                      <a:r>
                        <a:rPr kumimoji="0" lang="zh-TW" altLang="en-US" sz="2000" b="1" kern="1200" dirty="0" smtClean="0">
                          <a:solidFill>
                            <a:schemeClr val="tx2"/>
                          </a:solidFill>
                          <a:latin typeface="+mn-lt"/>
                          <a:ea typeface="+mn-ea"/>
                          <a:cs typeface="+mn-cs"/>
                        </a:rPr>
                        <a:t>年級與非山地原住民區國小低收</a:t>
                      </a:r>
                      <a:r>
                        <a:rPr kumimoji="0" lang="en-US" altLang="zh-TW" sz="2000" b="1" kern="1200" dirty="0" smtClean="0">
                          <a:solidFill>
                            <a:schemeClr val="tx2"/>
                          </a:solidFill>
                          <a:latin typeface="+mn-lt"/>
                          <a:ea typeface="+mn-ea"/>
                          <a:cs typeface="+mn-cs"/>
                        </a:rPr>
                        <a:t>1</a:t>
                      </a:r>
                      <a:r>
                        <a:rPr kumimoji="0" lang="zh-TW" altLang="en-US" sz="2000" b="1" kern="1200" dirty="0" smtClean="0">
                          <a:solidFill>
                            <a:schemeClr val="tx2"/>
                          </a:solidFill>
                          <a:latin typeface="+mn-lt"/>
                          <a:ea typeface="+mn-ea"/>
                          <a:cs typeface="+mn-cs"/>
                        </a:rPr>
                        <a:t>年級）</a:t>
                      </a:r>
                      <a:endParaRPr kumimoji="0" lang="en-US" altLang="zh-TW" sz="2000" b="1" kern="1200" dirty="0" smtClean="0">
                        <a:solidFill>
                          <a:schemeClr val="tx2"/>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smtClean="0">
                          <a:solidFill>
                            <a:schemeClr val="tx2"/>
                          </a:solidFill>
                          <a:latin typeface="+mn-lt"/>
                          <a:ea typeface="+mn-ea"/>
                          <a:cs typeface="+mn-cs"/>
                        </a:rPr>
                        <a:t>101</a:t>
                      </a:r>
                      <a:r>
                        <a:rPr kumimoji="0" lang="zh-TW" altLang="en-US" sz="2000" b="1" kern="1200" dirty="0" smtClean="0">
                          <a:solidFill>
                            <a:schemeClr val="tx2"/>
                          </a:solidFill>
                          <a:latin typeface="+mn-lt"/>
                          <a:ea typeface="+mn-ea"/>
                          <a:cs typeface="+mn-cs"/>
                        </a:rPr>
                        <a:t>年弱勢兒童臼齒窩溝封劑服務</a:t>
                      </a:r>
                      <a:r>
                        <a:rPr kumimoji="0" lang="zh-TW" altLang="zh-TW" sz="2000" b="1" kern="1200" dirty="0" smtClean="0">
                          <a:solidFill>
                            <a:schemeClr val="tx2"/>
                          </a:solidFill>
                          <a:latin typeface="+mn-lt"/>
                          <a:ea typeface="+mn-ea"/>
                          <a:cs typeface="+mn-cs"/>
                        </a:rPr>
                        <a:t>擴大服務對象</a:t>
                      </a:r>
                      <a:r>
                        <a:rPr kumimoji="0" lang="zh-TW" altLang="en-US" sz="2000" b="1" kern="1200" dirty="0" smtClean="0">
                          <a:solidFill>
                            <a:schemeClr val="tx2"/>
                          </a:solidFill>
                          <a:latin typeface="+mn-lt"/>
                          <a:ea typeface="+mn-ea"/>
                          <a:cs typeface="+mn-cs"/>
                        </a:rPr>
                        <a:t>（擴大山地原住民離島國小</a:t>
                      </a:r>
                      <a:r>
                        <a:rPr kumimoji="0" lang="en-US" altLang="zh-TW" sz="2000" b="1" kern="1200" dirty="0" smtClean="0">
                          <a:solidFill>
                            <a:schemeClr val="tx2"/>
                          </a:solidFill>
                          <a:latin typeface="+mn-lt"/>
                          <a:ea typeface="+mn-ea"/>
                          <a:cs typeface="+mn-cs"/>
                        </a:rPr>
                        <a:t>1</a:t>
                      </a:r>
                      <a:r>
                        <a:rPr kumimoji="0" lang="zh-TW" altLang="en-US" sz="2000" b="1" kern="1200" dirty="0" smtClean="0">
                          <a:solidFill>
                            <a:schemeClr val="tx2"/>
                          </a:solidFill>
                          <a:latin typeface="+mn-lt"/>
                          <a:ea typeface="+mn-ea"/>
                          <a:cs typeface="+mn-cs"/>
                        </a:rPr>
                        <a:t>、</a:t>
                      </a:r>
                      <a:r>
                        <a:rPr kumimoji="0" lang="en-US" altLang="zh-TW" sz="2000" b="1" kern="1200" dirty="0" smtClean="0">
                          <a:solidFill>
                            <a:schemeClr val="tx2"/>
                          </a:solidFill>
                          <a:latin typeface="+mn-lt"/>
                          <a:ea typeface="+mn-ea"/>
                          <a:cs typeface="+mn-cs"/>
                        </a:rPr>
                        <a:t>2</a:t>
                      </a:r>
                      <a:r>
                        <a:rPr kumimoji="0" lang="zh-TW" altLang="en-US" sz="2000" b="1" kern="1200" dirty="0" smtClean="0">
                          <a:solidFill>
                            <a:schemeClr val="tx2"/>
                          </a:solidFill>
                          <a:latin typeface="+mn-lt"/>
                          <a:ea typeface="+mn-ea"/>
                          <a:cs typeface="+mn-cs"/>
                        </a:rPr>
                        <a:t>年級與非山地離島區國小</a:t>
                      </a:r>
                      <a:r>
                        <a:rPr kumimoji="0" lang="en-US" altLang="zh-TW" sz="2000" b="1" kern="1200" dirty="0" smtClean="0">
                          <a:solidFill>
                            <a:schemeClr val="tx2"/>
                          </a:solidFill>
                          <a:latin typeface="+mn-lt"/>
                          <a:ea typeface="+mn-ea"/>
                          <a:cs typeface="+mn-cs"/>
                        </a:rPr>
                        <a:t>1</a:t>
                      </a:r>
                      <a:r>
                        <a:rPr kumimoji="0" lang="zh-TW" altLang="en-US" sz="2000" b="1" kern="1200" dirty="0" smtClean="0">
                          <a:solidFill>
                            <a:schemeClr val="tx2"/>
                          </a:solidFill>
                          <a:latin typeface="+mn-lt"/>
                          <a:ea typeface="+mn-ea"/>
                          <a:cs typeface="+mn-cs"/>
                        </a:rPr>
                        <a:t>、</a:t>
                      </a:r>
                      <a:r>
                        <a:rPr kumimoji="0" lang="en-US" altLang="zh-TW" sz="2000" b="1" kern="1200" dirty="0" smtClean="0">
                          <a:solidFill>
                            <a:schemeClr val="tx2"/>
                          </a:solidFill>
                          <a:latin typeface="+mn-lt"/>
                          <a:ea typeface="+mn-ea"/>
                          <a:cs typeface="+mn-cs"/>
                        </a:rPr>
                        <a:t>2</a:t>
                      </a:r>
                      <a:r>
                        <a:rPr kumimoji="0" lang="zh-TW" altLang="en-US" sz="2000" b="1" kern="1200" dirty="0" smtClean="0">
                          <a:solidFill>
                            <a:schemeClr val="tx2"/>
                          </a:solidFill>
                          <a:latin typeface="+mn-lt"/>
                          <a:ea typeface="+mn-ea"/>
                          <a:cs typeface="+mn-cs"/>
                        </a:rPr>
                        <a:t>年級中低</a:t>
                      </a:r>
                      <a:r>
                        <a:rPr kumimoji="0" lang="en-US" altLang="zh-TW" sz="2000" b="1" kern="1200" dirty="0" smtClean="0">
                          <a:solidFill>
                            <a:schemeClr val="tx2"/>
                          </a:solidFill>
                          <a:latin typeface="+mn-lt"/>
                          <a:ea typeface="+mn-ea"/>
                          <a:cs typeface="+mn-cs"/>
                        </a:rPr>
                        <a:t>/</a:t>
                      </a:r>
                      <a:r>
                        <a:rPr kumimoji="0" lang="zh-TW" altLang="en-US" sz="2000" b="1" kern="1200" dirty="0" smtClean="0">
                          <a:solidFill>
                            <a:schemeClr val="tx2"/>
                          </a:solidFill>
                          <a:latin typeface="+mn-lt"/>
                          <a:ea typeface="+mn-ea"/>
                          <a:cs typeface="+mn-cs"/>
                        </a:rPr>
                        <a:t>低收及所有</a:t>
                      </a:r>
                      <a:r>
                        <a:rPr kumimoji="0" lang="en-US" altLang="zh-TW" sz="2000" b="1" kern="1200" dirty="0" smtClean="0">
                          <a:solidFill>
                            <a:schemeClr val="tx2"/>
                          </a:solidFill>
                          <a:latin typeface="+mn-lt"/>
                          <a:ea typeface="+mn-ea"/>
                          <a:cs typeface="+mn-cs"/>
                        </a:rPr>
                        <a:t>1</a:t>
                      </a:r>
                      <a:r>
                        <a:rPr kumimoji="0" lang="zh-TW" altLang="en-US" sz="2000" b="1" kern="1200" dirty="0" smtClean="0">
                          <a:solidFill>
                            <a:schemeClr val="tx2"/>
                          </a:solidFill>
                          <a:latin typeface="+mn-lt"/>
                          <a:ea typeface="+mn-ea"/>
                          <a:cs typeface="+mn-cs"/>
                        </a:rPr>
                        <a:t>、</a:t>
                      </a:r>
                      <a:r>
                        <a:rPr kumimoji="0" lang="en-US" altLang="zh-TW" sz="2000" b="1" kern="1200" dirty="0" smtClean="0">
                          <a:solidFill>
                            <a:schemeClr val="tx2"/>
                          </a:solidFill>
                          <a:latin typeface="+mn-lt"/>
                          <a:ea typeface="+mn-ea"/>
                          <a:cs typeface="+mn-cs"/>
                        </a:rPr>
                        <a:t>2</a:t>
                      </a:r>
                      <a:r>
                        <a:rPr kumimoji="0" lang="zh-TW" altLang="en-US" sz="2000" b="1" kern="1200" dirty="0" smtClean="0">
                          <a:solidFill>
                            <a:schemeClr val="tx2"/>
                          </a:solidFill>
                          <a:latin typeface="+mn-lt"/>
                          <a:ea typeface="+mn-ea"/>
                          <a:cs typeface="+mn-cs"/>
                        </a:rPr>
                        <a:t>年級身障學童）</a:t>
                      </a:r>
                      <a:endParaRPr kumimoji="0" lang="en-US" altLang="zh-TW" sz="2000" b="1" kern="1200" dirty="0" smtClean="0">
                        <a:solidFill>
                          <a:schemeClr val="tx2"/>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smtClean="0">
                          <a:solidFill>
                            <a:schemeClr val="tx2"/>
                          </a:solidFill>
                          <a:latin typeface="+mn-lt"/>
                          <a:ea typeface="+mn-ea"/>
                          <a:cs typeface="+mn-cs"/>
                        </a:rPr>
                        <a:t>103 </a:t>
                      </a:r>
                      <a:r>
                        <a:rPr kumimoji="0" lang="zh-TW" altLang="en-US" sz="2000" b="1" kern="1200" dirty="0" smtClean="0">
                          <a:solidFill>
                            <a:schemeClr val="tx2"/>
                          </a:solidFill>
                          <a:latin typeface="+mn-lt"/>
                          <a:ea typeface="+mn-ea"/>
                          <a:cs typeface="+mn-cs"/>
                        </a:rPr>
                        <a:t>年 </a:t>
                      </a:r>
                      <a:r>
                        <a:rPr kumimoji="0" lang="en-US" altLang="zh-TW" sz="2000" b="1" kern="1200" dirty="0" smtClean="0">
                          <a:solidFill>
                            <a:schemeClr val="tx2"/>
                          </a:solidFill>
                          <a:latin typeface="+mn-lt"/>
                          <a:ea typeface="+mn-ea"/>
                          <a:cs typeface="+mn-cs"/>
                        </a:rPr>
                        <a:t>9 </a:t>
                      </a:r>
                      <a:r>
                        <a:rPr kumimoji="0" lang="zh-TW" altLang="en-US" sz="2000" b="1" kern="1200" dirty="0" smtClean="0">
                          <a:solidFill>
                            <a:schemeClr val="tx2"/>
                          </a:solidFill>
                          <a:latin typeface="+mn-lt"/>
                          <a:ea typeface="+mn-ea"/>
                          <a:cs typeface="+mn-cs"/>
                        </a:rPr>
                        <a:t>月起擴大服務對象至所有國小一年級學童，及國小二年級弱勢學童（含低收入戶、身心障礙、原住民族地區、偏遠及離島地區）</a:t>
                      </a:r>
                    </a:p>
                  </a:txBody>
                  <a:tcPr/>
                </a:tc>
              </a:tr>
            </a:tbl>
          </a:graphicData>
        </a:graphic>
      </p:graphicFrame>
      <p:sp>
        <p:nvSpPr>
          <p:cNvPr id="3" name="標題 2"/>
          <p:cNvSpPr>
            <a:spLocks noGrp="1"/>
          </p:cNvSpPr>
          <p:nvPr>
            <p:ph type="title"/>
          </p:nvPr>
        </p:nvSpPr>
        <p:spPr/>
        <p:txBody>
          <a:bodyPr>
            <a:normAutofit/>
          </a:bodyPr>
          <a:lstStyle/>
          <a:p>
            <a:pPr algn="ctr"/>
            <a:r>
              <a:rPr lang="zh-TW" altLang="en-US" b="1" dirty="0" smtClean="0">
                <a:solidFill>
                  <a:srgbClr val="0070C0"/>
                </a:solidFill>
              </a:rPr>
              <a:t>歷年兒童</a:t>
            </a:r>
            <a:r>
              <a:rPr lang="zh-TW" altLang="en-US" b="1" dirty="0">
                <a:solidFill>
                  <a:srgbClr val="0070C0"/>
                </a:solidFill>
              </a:rPr>
              <a:t>口腔</a:t>
            </a:r>
            <a:r>
              <a:rPr lang="zh-TW" altLang="en-US" b="1" dirty="0" smtClean="0">
                <a:solidFill>
                  <a:srgbClr val="0070C0"/>
                </a:solidFill>
              </a:rPr>
              <a:t>保健相關計畫</a:t>
            </a:r>
            <a:endParaRPr lang="zh-TW" altLang="en-US" b="1" dirty="0">
              <a:solidFill>
                <a:srgbClr val="0070C0"/>
              </a:solidFill>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129</a:t>
            </a:fld>
            <a:endParaRPr lang="zh-TW" altLang="en-US">
              <a:solidFill>
                <a:prstClr val="black">
                  <a:tint val="75000"/>
                </a:prstClr>
              </a:solidFill>
            </a:endParaRPr>
          </a:p>
        </p:txBody>
      </p:sp>
    </p:spTree>
    <p:extLst>
      <p:ext uri="{BB962C8B-B14F-4D97-AF65-F5344CB8AC3E}">
        <p14:creationId xmlns:p14="http://schemas.microsoft.com/office/powerpoint/2010/main" val="4234333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3"/>
          <p:cNvSpPr>
            <a:spLocks noGrp="1"/>
          </p:cNvSpPr>
          <p:nvPr>
            <p:ph type="title"/>
          </p:nvPr>
        </p:nvSpPr>
        <p:spPr>
          <a:xfrm>
            <a:off x="608227" y="188640"/>
            <a:ext cx="8229600" cy="639037"/>
          </a:xfrm>
        </p:spPr>
        <p:txBody>
          <a:bodyPr>
            <a:normAutofit fontScale="90000"/>
          </a:bodyPr>
          <a:lstStyle/>
          <a:p>
            <a:r>
              <a:rPr lang="zh-TW" altLang="en-US" sz="4000" b="1" dirty="0" smtClean="0">
                <a:latin typeface="標楷體" panose="03000509000000000000" pitchFamily="65" charset="-120"/>
                <a:ea typeface="標楷體" panose="03000509000000000000" pitchFamily="65" charset="-120"/>
              </a:rPr>
              <a:t>各國</a:t>
            </a:r>
            <a:r>
              <a:rPr lang="en-US" altLang="zh-TW" sz="4000" b="1" dirty="0" smtClean="0">
                <a:latin typeface="標楷體" panose="03000509000000000000" pitchFamily="65" charset="-120"/>
                <a:ea typeface="標楷體" panose="03000509000000000000" pitchFamily="65" charset="-120"/>
              </a:rPr>
              <a:t>12</a:t>
            </a:r>
            <a:r>
              <a:rPr lang="zh-TW" altLang="en-US" sz="4000" b="1" dirty="0">
                <a:latin typeface="標楷體" panose="03000509000000000000" pitchFamily="65" charset="-120"/>
                <a:ea typeface="標楷體" panose="03000509000000000000" pitchFamily="65" charset="-120"/>
              </a:rPr>
              <a:t>歲兒童齲齒經驗</a:t>
            </a:r>
            <a:r>
              <a:rPr lang="zh-TW" altLang="en-US" sz="4000" b="1" dirty="0" smtClean="0">
                <a:latin typeface="標楷體" panose="03000509000000000000" pitchFamily="65" charset="-120"/>
                <a:ea typeface="標楷體" panose="03000509000000000000" pitchFamily="65" charset="-120"/>
              </a:rPr>
              <a:t>指數</a:t>
            </a:r>
            <a:r>
              <a:rPr lang="en-US" altLang="zh-TW" sz="4000" b="1" dirty="0" smtClean="0">
                <a:latin typeface="標楷體" panose="03000509000000000000" pitchFamily="65" charset="-120"/>
                <a:ea typeface="標楷體" panose="03000509000000000000" pitchFamily="65" charset="-120"/>
              </a:rPr>
              <a:t>(DMFT</a:t>
            </a:r>
            <a:r>
              <a:rPr lang="zh-TW" altLang="en-US" sz="4000" b="1" dirty="0" smtClean="0">
                <a:latin typeface="標楷體" panose="03000509000000000000" pitchFamily="65" charset="-120"/>
                <a:ea typeface="標楷體" panose="03000509000000000000" pitchFamily="65" charset="-120"/>
              </a:rPr>
              <a:t> </a:t>
            </a:r>
            <a:r>
              <a:rPr lang="en-US" altLang="zh-TW" sz="4000" b="1" dirty="0" smtClean="0">
                <a:latin typeface="標楷體" panose="03000509000000000000" pitchFamily="65" charset="-120"/>
                <a:ea typeface="標楷體" panose="03000509000000000000" pitchFamily="65" charset="-120"/>
              </a:rPr>
              <a:t>index)</a:t>
            </a:r>
            <a:endParaRPr lang="zh-TW" altLang="en-US" sz="4000" b="1"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C22DC4AD-255D-41BF-B680-B7BE9F804E60}" type="slidenum">
              <a:rPr lang="zh-TW" altLang="en-US" smtClean="0">
                <a:solidFill>
                  <a:prstClr val="black">
                    <a:tint val="75000"/>
                  </a:prstClr>
                </a:solidFill>
              </a:rPr>
              <a:pPr>
                <a:defRPr/>
              </a:pPr>
              <a:t>13</a:t>
            </a:fld>
            <a:endParaRPr lang="zh-TW" altLang="en-US" dirty="0">
              <a:solidFill>
                <a:prstClr val="black">
                  <a:tint val="75000"/>
                </a:prstClr>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1872396953"/>
              </p:ext>
            </p:extLst>
          </p:nvPr>
        </p:nvGraphicFramePr>
        <p:xfrm>
          <a:off x="841851" y="1257556"/>
          <a:ext cx="7814043" cy="4980367"/>
        </p:xfrm>
        <a:graphic>
          <a:graphicData uri="http://schemas.openxmlformats.org/drawingml/2006/table">
            <a:tbl>
              <a:tblPr bandRow="1">
                <a:tableStyleId>{912C8C85-51F0-491E-9774-3900AFEF0FD7}</a:tableStyleId>
              </a:tblPr>
              <a:tblGrid>
                <a:gridCol w="2604681"/>
                <a:gridCol w="3058707"/>
                <a:gridCol w="2150655"/>
              </a:tblGrid>
              <a:tr h="427919">
                <a:tc>
                  <a:txBody>
                    <a:bodyPr/>
                    <a:lstStyle/>
                    <a:p>
                      <a:pPr algn="ctr"/>
                      <a:r>
                        <a:rPr lang="zh-TW" altLang="en-US" sz="2400" b="1" dirty="0" smtClean="0">
                          <a:latin typeface="標楷體" panose="03000509000000000000" pitchFamily="65" charset="-120"/>
                          <a:ea typeface="標楷體" panose="03000509000000000000" pitchFamily="65" charset="-120"/>
                        </a:rPr>
                        <a:t>國別與地區</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12</a:t>
                      </a:r>
                      <a:r>
                        <a:rPr lang="zh-TW" altLang="en-US" sz="2400" b="1" dirty="0" smtClean="0">
                          <a:latin typeface="標楷體" panose="03000509000000000000" pitchFamily="65" charset="-120"/>
                          <a:ea typeface="標楷體" panose="03000509000000000000" pitchFamily="65" charset="-120"/>
                        </a:rPr>
                        <a:t>歲兒童齲齒</a:t>
                      </a:r>
                      <a:endParaRPr lang="en-US" altLang="zh-TW" sz="2400" b="1" dirty="0" smtClean="0">
                        <a:latin typeface="標楷體" panose="03000509000000000000" pitchFamily="65" charset="-120"/>
                        <a:ea typeface="標楷體" panose="03000509000000000000" pitchFamily="65" charset="-120"/>
                      </a:endParaRPr>
                    </a:p>
                    <a:p>
                      <a:pPr algn="ctr"/>
                      <a:r>
                        <a:rPr lang="zh-TW" altLang="en-US" sz="2400" b="1" dirty="0" smtClean="0">
                          <a:latin typeface="標楷體" panose="03000509000000000000" pitchFamily="65" charset="-120"/>
                          <a:ea typeface="標楷體" panose="03000509000000000000" pitchFamily="65" charset="-120"/>
                        </a:rPr>
                        <a:t>經驗指數</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smtClean="0">
                          <a:latin typeface="標楷體" panose="03000509000000000000" pitchFamily="65" charset="-120"/>
                          <a:ea typeface="標楷體" panose="03000509000000000000" pitchFamily="65" charset="-120"/>
                        </a:rPr>
                        <a:t>年別</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台灣</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ltLang="zh-TW" sz="2400" b="1" dirty="0" smtClean="0">
                          <a:solidFill>
                            <a:srgbClr val="FF0000"/>
                          </a:solidFill>
                          <a:latin typeface="標楷體" panose="03000509000000000000" pitchFamily="65" charset="-120"/>
                          <a:ea typeface="標楷體" panose="03000509000000000000" pitchFamily="65" charset="-120"/>
                        </a:rPr>
                        <a:t>2.5</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altLang="zh-TW" sz="2400" b="1" dirty="0" smtClean="0">
                          <a:latin typeface="標楷體" panose="03000509000000000000" pitchFamily="65" charset="-120"/>
                          <a:ea typeface="標楷體" panose="03000509000000000000" pitchFamily="65" charset="-120"/>
                        </a:rPr>
                        <a:t>2012</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中國</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1" dirty="0" smtClean="0">
                          <a:solidFill>
                            <a:srgbClr val="FF0000"/>
                          </a:solidFill>
                          <a:latin typeface="標楷體" panose="03000509000000000000" pitchFamily="65" charset="-120"/>
                          <a:ea typeface="標楷體" panose="03000509000000000000" pitchFamily="65" charset="-120"/>
                        </a:rPr>
                        <a:t>0.5</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1" dirty="0" smtClean="0">
                          <a:solidFill>
                            <a:srgbClr val="FF0000"/>
                          </a:solidFill>
                          <a:latin typeface="標楷體" panose="03000509000000000000" pitchFamily="65" charset="-120"/>
                          <a:ea typeface="標楷體" panose="03000509000000000000" pitchFamily="65" charset="-120"/>
                        </a:rPr>
                        <a:t>2005</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丹麥</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1" dirty="0" smtClean="0">
                          <a:solidFill>
                            <a:sysClr val="windowText" lastClr="000000"/>
                          </a:solidFill>
                          <a:latin typeface="標楷體" panose="03000509000000000000" pitchFamily="65" charset="-120"/>
                          <a:ea typeface="標楷體" panose="03000509000000000000" pitchFamily="65" charset="-120"/>
                        </a:rPr>
                        <a:t>0.4</a:t>
                      </a:r>
                      <a:endParaRPr lang="zh-TW" altLang="en-US" sz="2400" b="1" dirty="0">
                        <a:solidFill>
                          <a:sysClr val="windowText" lastClr="00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1" dirty="0" smtClean="0">
                          <a:latin typeface="標楷體" panose="03000509000000000000" pitchFamily="65" charset="-120"/>
                          <a:ea typeface="標楷體" panose="03000509000000000000" pitchFamily="65" charset="-120"/>
                        </a:rPr>
                        <a:t>2014</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韓國</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1.8</a:t>
                      </a:r>
                      <a:endParaRPr lang="zh-TW" altLang="en-US" sz="2400" b="1" dirty="0" smtClean="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2012</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日本</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1.4</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2011</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latin typeface="標楷體" panose="03000509000000000000" pitchFamily="65" charset="-120"/>
                          <a:ea typeface="標楷體" panose="03000509000000000000" pitchFamily="65" charset="-120"/>
                        </a:rPr>
                        <a:t>美國</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latin typeface="標楷體" panose="03000509000000000000" pitchFamily="65" charset="-120"/>
                          <a:ea typeface="標楷體" panose="03000509000000000000" pitchFamily="65" charset="-120"/>
                        </a:rPr>
                        <a:t>1.19</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2004</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solidFill>
                            <a:srgbClr val="FF0000"/>
                          </a:solidFill>
                          <a:latin typeface="標楷體" panose="03000509000000000000" pitchFamily="65" charset="-120"/>
                          <a:ea typeface="標楷體" panose="03000509000000000000" pitchFamily="65" charset="-120"/>
                        </a:rPr>
                        <a:t>新加坡</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solidFill>
                            <a:srgbClr val="FF0000"/>
                          </a:solidFill>
                          <a:latin typeface="標楷體" panose="03000509000000000000" pitchFamily="65" charset="-120"/>
                          <a:ea typeface="標楷體" panose="03000509000000000000" pitchFamily="65" charset="-120"/>
                        </a:rPr>
                        <a:t>0.6</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2011</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solidFill>
                            <a:srgbClr val="FF0000"/>
                          </a:solidFill>
                          <a:latin typeface="標楷體" panose="03000509000000000000" pitchFamily="65" charset="-120"/>
                          <a:ea typeface="標楷體" panose="03000509000000000000" pitchFamily="65" charset="-120"/>
                        </a:rPr>
                        <a:t>香港</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solidFill>
                            <a:srgbClr val="FF0000"/>
                          </a:solidFill>
                          <a:latin typeface="標楷體" panose="03000509000000000000" pitchFamily="65" charset="-120"/>
                          <a:ea typeface="標楷體" panose="03000509000000000000" pitchFamily="65" charset="-120"/>
                        </a:rPr>
                        <a:t>0.8</a:t>
                      </a:r>
                      <a:endParaRPr lang="zh-TW" altLang="en-US" sz="2400" b="1" dirty="0">
                        <a:solidFill>
                          <a:srgbClr val="FF0000"/>
                        </a:solidFill>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標楷體" panose="03000509000000000000" pitchFamily="65" charset="-120"/>
                          <a:ea typeface="標楷體" panose="03000509000000000000" pitchFamily="65" charset="-120"/>
                        </a:rPr>
                        <a:t>2001</a:t>
                      </a:r>
                      <a:endParaRPr lang="zh-TW" altLang="en-US" sz="2400" b="1" dirty="0">
                        <a:latin typeface="標楷體" panose="03000509000000000000" pitchFamily="65" charset="-120"/>
                        <a:ea typeface="標楷體" panose="03000509000000000000" pitchFamily="65"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37">
                <a:tc>
                  <a:txBody>
                    <a:bodyPr/>
                    <a:lstStyle/>
                    <a:p>
                      <a:pPr algn="ctr"/>
                      <a:r>
                        <a:rPr lang="zh-TW" altLang="en-US" sz="2400" b="1" dirty="0" smtClean="0">
                          <a:solidFill>
                            <a:srgbClr val="FF0000"/>
                          </a:solidFill>
                          <a:latin typeface="細明體" panose="02020509000000000000" pitchFamily="49" charset="-120"/>
                          <a:ea typeface="細明體" panose="02020509000000000000" pitchFamily="49" charset="-120"/>
                        </a:rPr>
                        <a:t>馬來西亞</a:t>
                      </a:r>
                      <a:endParaRPr lang="zh-TW" altLang="en-US" sz="2400" b="1" dirty="0">
                        <a:solidFill>
                          <a:srgbClr val="FF0000"/>
                        </a:solidFill>
                        <a:latin typeface="細明體" panose="02020509000000000000" pitchFamily="49" charset="-120"/>
                        <a:ea typeface="細明體" panose="02020509000000000000" pitchFamily="49"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solidFill>
                            <a:srgbClr val="FF0000"/>
                          </a:solidFill>
                          <a:latin typeface="細明體" panose="02020509000000000000" pitchFamily="49" charset="-120"/>
                          <a:ea typeface="細明體" panose="02020509000000000000" pitchFamily="49" charset="-120"/>
                        </a:rPr>
                        <a:t>1.1</a:t>
                      </a:r>
                      <a:endParaRPr lang="zh-TW" altLang="en-US" sz="2400" b="1" dirty="0">
                        <a:solidFill>
                          <a:srgbClr val="FF0000"/>
                        </a:solidFill>
                        <a:latin typeface="細明體" panose="02020509000000000000" pitchFamily="49" charset="-120"/>
                        <a:ea typeface="細明體" panose="02020509000000000000" pitchFamily="49"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細明體" panose="02020509000000000000" pitchFamily="49" charset="-120"/>
                          <a:ea typeface="細明體" panose="02020509000000000000" pitchFamily="49" charset="-120"/>
                        </a:rPr>
                        <a:t>2007</a:t>
                      </a:r>
                      <a:endParaRPr lang="zh-TW" altLang="en-US" sz="2400" b="1" dirty="0">
                        <a:latin typeface="細明體" panose="02020509000000000000" pitchFamily="49" charset="-120"/>
                        <a:ea typeface="細明體" panose="02020509000000000000" pitchFamily="49" charset="-120"/>
                      </a:endParaRPr>
                    </a:p>
                  </a:txBody>
                  <a:tcPr marL="91437" marR="91437"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157" name="文字方塊 5"/>
          <p:cNvSpPr txBox="1">
            <a:spLocks noChangeArrowheads="1"/>
          </p:cNvSpPr>
          <p:nvPr/>
        </p:nvSpPr>
        <p:spPr bwMode="auto">
          <a:xfrm>
            <a:off x="4496221" y="807356"/>
            <a:ext cx="4087813" cy="49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nSpc>
                <a:spcPts val="1400"/>
              </a:lnSpc>
            </a:pPr>
            <a:r>
              <a:rPr lang="zh-TW" altLang="en-US" sz="1400" dirty="0">
                <a:solidFill>
                  <a:srgbClr val="000000"/>
                </a:solidFill>
                <a:latin typeface="標楷體" pitchFamily="65" charset="-120"/>
                <a:ea typeface="標楷體" pitchFamily="65" charset="-120"/>
              </a:rPr>
              <a:t>資料來源</a:t>
            </a:r>
            <a:r>
              <a:rPr lang="zh-TW" altLang="en-US" sz="1400" dirty="0">
                <a:solidFill>
                  <a:srgbClr val="000000"/>
                </a:solidFill>
                <a:latin typeface="新細明體" charset="-120"/>
              </a:rPr>
              <a:t>：</a:t>
            </a:r>
            <a:r>
              <a:rPr lang="en-US" altLang="zh-TW" sz="1400" dirty="0"/>
              <a:t> </a:t>
            </a:r>
            <a:r>
              <a:rPr lang="en-US" altLang="zh-TW" sz="1400" b="1" dirty="0"/>
              <a:t>Oral Health Database</a:t>
            </a:r>
          </a:p>
          <a:p>
            <a:pPr>
              <a:lnSpc>
                <a:spcPts val="1400"/>
              </a:lnSpc>
              <a:buNone/>
            </a:pPr>
            <a:r>
              <a:rPr lang="en-US" altLang="zh-TW" sz="1400" b="1" dirty="0"/>
              <a:t>                         </a:t>
            </a:r>
            <a:r>
              <a:rPr lang="en-US" altLang="zh-TW" sz="1400" dirty="0"/>
              <a:t> Global DMFT for 12-year-olds: 2015</a:t>
            </a:r>
          </a:p>
        </p:txBody>
      </p:sp>
      <p:sp>
        <p:nvSpPr>
          <p:cNvPr id="5158" name="文字方塊 1"/>
          <p:cNvSpPr txBox="1">
            <a:spLocks noChangeArrowheads="1"/>
          </p:cNvSpPr>
          <p:nvPr/>
        </p:nvSpPr>
        <p:spPr bwMode="auto">
          <a:xfrm>
            <a:off x="5258631" y="4365104"/>
            <a:ext cx="576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b="1" dirty="0">
                <a:solidFill>
                  <a:srgbClr val="000000"/>
                </a:solidFill>
                <a:latin typeface="Arial" charset="0"/>
              </a:rPr>
              <a:t>＊</a:t>
            </a:r>
          </a:p>
        </p:txBody>
      </p:sp>
      <p:sp>
        <p:nvSpPr>
          <p:cNvPr id="5159" name="文字方塊 5"/>
          <p:cNvSpPr txBox="1">
            <a:spLocks noChangeArrowheads="1"/>
          </p:cNvSpPr>
          <p:nvPr/>
        </p:nvSpPr>
        <p:spPr bwMode="auto">
          <a:xfrm>
            <a:off x="5223210" y="3967013"/>
            <a:ext cx="576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b="1" dirty="0">
                <a:solidFill>
                  <a:srgbClr val="000000"/>
                </a:solidFill>
                <a:latin typeface="Arial" charset="0"/>
              </a:rPr>
              <a:t>＊</a:t>
            </a:r>
          </a:p>
        </p:txBody>
      </p:sp>
      <p:sp>
        <p:nvSpPr>
          <p:cNvPr id="5160" name="文字方塊 6"/>
          <p:cNvSpPr txBox="1">
            <a:spLocks noChangeArrowheads="1"/>
          </p:cNvSpPr>
          <p:nvPr/>
        </p:nvSpPr>
        <p:spPr bwMode="auto">
          <a:xfrm>
            <a:off x="5248230" y="4850552"/>
            <a:ext cx="576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b="1" dirty="0">
                <a:solidFill>
                  <a:srgbClr val="000000"/>
                </a:solidFill>
                <a:latin typeface="Arial" charset="0"/>
              </a:rPr>
              <a:t>＊</a:t>
            </a:r>
          </a:p>
        </p:txBody>
      </p:sp>
      <p:sp>
        <p:nvSpPr>
          <p:cNvPr id="5161" name="文字方塊 2"/>
          <p:cNvSpPr txBox="1">
            <a:spLocks noChangeArrowheads="1"/>
          </p:cNvSpPr>
          <p:nvPr/>
        </p:nvSpPr>
        <p:spPr bwMode="auto">
          <a:xfrm>
            <a:off x="608227" y="5872163"/>
            <a:ext cx="8281292" cy="830997"/>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1600" b="1" dirty="0">
                <a:solidFill>
                  <a:srgbClr val="000000"/>
                </a:solidFill>
                <a:latin typeface="標楷體" panose="03000509000000000000" pitchFamily="65" charset="-120"/>
                <a:ea typeface="標楷體" panose="03000509000000000000" pitchFamily="65" charset="-120"/>
              </a:rPr>
              <a:t>備註：</a:t>
            </a:r>
            <a:r>
              <a:rPr lang="en-US" altLang="zh-TW" sz="1600" b="1" dirty="0" smtClean="0">
                <a:latin typeface="標楷體" panose="03000509000000000000" pitchFamily="65" charset="-120"/>
                <a:ea typeface="標楷體" panose="03000509000000000000" pitchFamily="65" charset="-120"/>
              </a:rPr>
              <a:t>1.DMFT</a:t>
            </a:r>
            <a:r>
              <a:rPr lang="zh-TW" altLang="en-US" sz="1600" b="1" dirty="0">
                <a:latin typeface="標楷體" panose="03000509000000000000" pitchFamily="65" charset="-120"/>
                <a:ea typeface="標楷體" panose="03000509000000000000" pitchFamily="65" charset="-120"/>
              </a:rPr>
              <a:t> </a:t>
            </a:r>
            <a:r>
              <a:rPr lang="en-US" altLang="zh-TW" sz="1600" b="1" dirty="0" smtClean="0">
                <a:latin typeface="標楷體" panose="03000509000000000000" pitchFamily="65" charset="-120"/>
                <a:ea typeface="標楷體" panose="03000509000000000000" pitchFamily="65" charset="-120"/>
              </a:rPr>
              <a:t>index(</a:t>
            </a:r>
            <a:r>
              <a:rPr lang="zh-TW" altLang="en-US" sz="1600" b="1" dirty="0" smtClean="0">
                <a:latin typeface="標楷體" panose="03000509000000000000" pitchFamily="65" charset="-120"/>
                <a:ea typeface="標楷體" panose="03000509000000000000" pitchFamily="65" charset="-120"/>
              </a:rPr>
              <a:t>齲齒經驗指數</a:t>
            </a:r>
            <a:r>
              <a:rPr lang="en-US" altLang="zh-TW" sz="1600" b="1" dirty="0" smtClean="0">
                <a:latin typeface="標楷體" panose="03000509000000000000" pitchFamily="65" charset="-120"/>
                <a:ea typeface="標楷體" panose="03000509000000000000" pitchFamily="65" charset="-120"/>
              </a:rPr>
              <a:t>)</a:t>
            </a:r>
            <a:r>
              <a:rPr lang="zh-TW" altLang="en-US" sz="1600" b="1" dirty="0" smtClean="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該年齡層中，平均每位兒童口腔中恆齒的齲齒、</a:t>
            </a:r>
            <a:r>
              <a:rPr lang="zh-TW" altLang="en-US" sz="1600" b="1" dirty="0" smtClean="0">
                <a:latin typeface="標楷體" panose="03000509000000000000" pitchFamily="65" charset="-120"/>
                <a:ea typeface="標楷體" panose="03000509000000000000" pitchFamily="65" charset="-120"/>
              </a:rPr>
              <a:t>因</a:t>
            </a:r>
            <a:endParaRPr lang="en-US" altLang="zh-TW" sz="1600" b="1" dirty="0" smtClean="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1600" b="1" dirty="0">
                <a:latin typeface="標楷體" panose="03000509000000000000" pitchFamily="65" charset="-120"/>
                <a:ea typeface="標楷體" panose="03000509000000000000" pitchFamily="65" charset="-120"/>
              </a:rPr>
              <a:t> </a:t>
            </a:r>
            <a:r>
              <a:rPr lang="zh-TW" altLang="en-US" sz="1600" b="1" dirty="0" smtClean="0">
                <a:latin typeface="標楷體" panose="03000509000000000000" pitchFamily="65" charset="-120"/>
                <a:ea typeface="標楷體" panose="03000509000000000000" pitchFamily="65" charset="-120"/>
              </a:rPr>
              <a:t>                                 齲齒</a:t>
            </a:r>
            <a:r>
              <a:rPr lang="zh-TW" altLang="en-US" sz="1600" b="1" dirty="0">
                <a:latin typeface="標楷體" panose="03000509000000000000" pitchFamily="65" charset="-120"/>
                <a:ea typeface="標楷體" panose="03000509000000000000" pitchFamily="65" charset="-120"/>
              </a:rPr>
              <a:t>而拔除</a:t>
            </a:r>
            <a:r>
              <a:rPr lang="zh-TW" altLang="en-US" sz="1600" b="1" dirty="0" smtClean="0">
                <a:latin typeface="標楷體" panose="03000509000000000000" pitchFamily="65" charset="-120"/>
                <a:ea typeface="標楷體" panose="03000509000000000000" pitchFamily="65" charset="-120"/>
              </a:rPr>
              <a:t>及因</a:t>
            </a:r>
            <a:r>
              <a:rPr lang="zh-TW" altLang="en-US" sz="1600" b="1" dirty="0">
                <a:latin typeface="標楷體" panose="03000509000000000000" pitchFamily="65" charset="-120"/>
                <a:ea typeface="標楷體" panose="03000509000000000000" pitchFamily="65" charset="-120"/>
              </a:rPr>
              <a:t>齲齒而填補牙齒數總和的平均</a:t>
            </a:r>
            <a:r>
              <a:rPr lang="zh-TW" altLang="en-US" sz="1600" b="1" dirty="0" smtClean="0">
                <a:latin typeface="標楷體" panose="03000509000000000000" pitchFamily="65" charset="-120"/>
                <a:ea typeface="標楷體" panose="03000509000000000000" pitchFamily="65" charset="-120"/>
              </a:rPr>
              <a:t>數值    </a:t>
            </a:r>
            <a:endParaRPr lang="en-US" altLang="zh-TW" sz="1600" b="1" dirty="0" smtClean="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1600" b="1" dirty="0" smtClean="0">
                <a:solidFill>
                  <a:srgbClr val="000000"/>
                </a:solidFill>
                <a:latin typeface="標楷體" panose="03000509000000000000" pitchFamily="65" charset="-120"/>
                <a:ea typeface="標楷體" panose="03000509000000000000" pitchFamily="65" charset="-120"/>
              </a:rPr>
              <a:t>      </a:t>
            </a:r>
            <a:r>
              <a:rPr lang="en-US" altLang="zh-TW" sz="1600" b="1" dirty="0" smtClean="0">
                <a:solidFill>
                  <a:srgbClr val="000000"/>
                </a:solidFill>
                <a:latin typeface="標楷體" panose="03000509000000000000" pitchFamily="65" charset="-120"/>
                <a:ea typeface="標楷體" panose="03000509000000000000" pitchFamily="65" charset="-120"/>
              </a:rPr>
              <a:t>2</a:t>
            </a:r>
            <a:r>
              <a:rPr lang="en-US" altLang="zh-TW" sz="1600" b="1" dirty="0">
                <a:solidFill>
                  <a:srgbClr val="000000"/>
                </a:solidFill>
                <a:latin typeface="標楷體" panose="03000509000000000000" pitchFamily="65" charset="-120"/>
                <a:ea typeface="標楷體" panose="03000509000000000000" pitchFamily="65" charset="-120"/>
              </a:rPr>
              <a:t>.</a:t>
            </a:r>
            <a:r>
              <a:rPr lang="zh-TW" altLang="en-US" sz="1600" b="1" dirty="0">
                <a:solidFill>
                  <a:srgbClr val="000000"/>
                </a:solidFill>
                <a:latin typeface="標楷體" panose="03000509000000000000" pitchFamily="65" charset="-120"/>
                <a:ea typeface="標楷體" panose="03000509000000000000" pitchFamily="65" charset="-120"/>
              </a:rPr>
              <a:t>標示＊為飲水中有加氟之</a:t>
            </a:r>
            <a:r>
              <a:rPr lang="zh-TW" altLang="en-US" sz="1600" b="1" dirty="0" smtClean="0">
                <a:solidFill>
                  <a:srgbClr val="000000"/>
                </a:solidFill>
                <a:latin typeface="標楷體" panose="03000509000000000000" pitchFamily="65" charset="-120"/>
                <a:ea typeface="標楷體" panose="03000509000000000000" pitchFamily="65" charset="-120"/>
              </a:rPr>
              <a:t>國家，</a:t>
            </a:r>
            <a:r>
              <a:rPr lang="zh-TW" altLang="en-US" sz="1600" b="1" dirty="0" smtClean="0">
                <a:solidFill>
                  <a:srgbClr val="FF0000"/>
                </a:solidFill>
                <a:latin typeface="標楷體" panose="03000509000000000000" pitchFamily="65" charset="-120"/>
                <a:ea typeface="標楷體" panose="03000509000000000000" pitchFamily="65" charset="-120"/>
              </a:rPr>
              <a:t>新加坡、香港、馬來西亞全面飲水加氟</a:t>
            </a:r>
            <a:endParaRPr lang="zh-TW" altLang="en-US" sz="1600" b="1" dirty="0">
              <a:solidFill>
                <a:srgbClr val="FF0000"/>
              </a:solidFill>
              <a:latin typeface="標楷體" panose="03000509000000000000" pitchFamily="65" charset="-120"/>
              <a:ea typeface="標楷體" panose="03000509000000000000" pitchFamily="65" charset="-120"/>
            </a:endParaRPr>
          </a:p>
        </p:txBody>
      </p:sp>
      <p:sp>
        <p:nvSpPr>
          <p:cNvPr id="11" name="文字方塊 6"/>
          <p:cNvSpPr txBox="1">
            <a:spLocks noChangeArrowheads="1"/>
          </p:cNvSpPr>
          <p:nvPr/>
        </p:nvSpPr>
        <p:spPr bwMode="auto">
          <a:xfrm>
            <a:off x="5248230" y="5322040"/>
            <a:ext cx="576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b="1" dirty="0">
                <a:solidFill>
                  <a:srgbClr val="000000"/>
                </a:solidFill>
                <a:latin typeface="Arial" charset="0"/>
              </a:rPr>
              <a:t>＊</a:t>
            </a:r>
          </a:p>
        </p:txBody>
      </p:sp>
      <p:sp>
        <p:nvSpPr>
          <p:cNvPr id="12" name="文字方塊 5"/>
          <p:cNvSpPr txBox="1">
            <a:spLocks noChangeArrowheads="1"/>
          </p:cNvSpPr>
          <p:nvPr/>
        </p:nvSpPr>
        <p:spPr bwMode="auto">
          <a:xfrm>
            <a:off x="5223210" y="3032770"/>
            <a:ext cx="576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b="1" dirty="0">
                <a:solidFill>
                  <a:srgbClr val="000000"/>
                </a:solidFill>
                <a:latin typeface="Arial" charset="0"/>
              </a:rPr>
              <a:t>＊</a:t>
            </a:r>
          </a:p>
        </p:txBody>
      </p:sp>
    </p:spTree>
    <p:extLst>
      <p:ext uri="{BB962C8B-B14F-4D97-AF65-F5344CB8AC3E}">
        <p14:creationId xmlns:p14="http://schemas.microsoft.com/office/powerpoint/2010/main" val="5258888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564830260"/>
              </p:ext>
            </p:extLst>
          </p:nvPr>
        </p:nvGraphicFramePr>
        <p:xfrm>
          <a:off x="457200" y="1052736"/>
          <a:ext cx="843528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a:xfrm>
            <a:off x="251520" y="0"/>
            <a:ext cx="8445624" cy="1143000"/>
          </a:xfrm>
        </p:spPr>
        <p:txBody>
          <a:bodyPr>
            <a:normAutofit/>
          </a:bodyPr>
          <a:lstStyle/>
          <a:p>
            <a:r>
              <a:rPr lang="zh-TW" altLang="en-US" sz="3200" dirty="0" smtClean="0"/>
              <a:t>全民合作 共同守護兒童口腔健康</a:t>
            </a:r>
            <a:endParaRPr lang="zh-TW" altLang="en-US" sz="3200" dirty="0"/>
          </a:p>
        </p:txBody>
      </p:sp>
      <p:sp>
        <p:nvSpPr>
          <p:cNvPr id="3" name="投影片編號版面配置區 2"/>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130</a:t>
            </a:fld>
            <a:endParaRPr lang="zh-TW" altLang="en-US">
              <a:solidFill>
                <a:prstClr val="black">
                  <a:tint val="75000"/>
                </a:prstClr>
              </a:solidFill>
            </a:endParaRPr>
          </a:p>
        </p:txBody>
      </p:sp>
    </p:spTree>
    <p:extLst>
      <p:ext uri="{BB962C8B-B14F-4D97-AF65-F5344CB8AC3E}">
        <p14:creationId xmlns:p14="http://schemas.microsoft.com/office/powerpoint/2010/main" val="23366497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041725" y="1962598"/>
            <a:ext cx="3262432" cy="1015663"/>
          </a:xfrm>
          <a:prstGeom prst="rect">
            <a:avLst/>
          </a:prstGeom>
          <a:noFill/>
          <a:effectLst>
            <a:reflection blurRad="6350" stA="50000" endA="295" endPos="92000" dist="101600" dir="5400000" sy="-100000" algn="bl" rotWithShape="0"/>
          </a:effectLst>
        </p:spPr>
        <p:txBody>
          <a:bodyPr wrap="none" rtlCol="0">
            <a:spAutoFit/>
          </a:bodyPr>
          <a:lstStyle/>
          <a:p>
            <a:pPr defTabSz="342900"/>
            <a:r>
              <a:rPr lang="zh-TW" altLang="en-US" sz="6000" b="1" i="1" dirty="0">
                <a:solidFill>
                  <a:srgbClr val="0070C0"/>
                </a:solidFill>
              </a:rPr>
              <a:t>感謝聆聽</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134" y="3955452"/>
            <a:ext cx="2571866" cy="2045298"/>
          </a:xfrm>
          <a:prstGeom prst="rect">
            <a:avLst/>
          </a:prstGeom>
        </p:spPr>
      </p:pic>
      <p:pic>
        <p:nvPicPr>
          <p:cNvPr id="32770" name="Picture 2" descr="「toothbrush」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150" y="1048522"/>
            <a:ext cx="2432881" cy="141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27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11779" y="1556792"/>
            <a:ext cx="7535963" cy="48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甜甜圈 5"/>
          <p:cNvSpPr/>
          <p:nvPr/>
        </p:nvSpPr>
        <p:spPr>
          <a:xfrm>
            <a:off x="1979712" y="2708920"/>
            <a:ext cx="2164325" cy="2232248"/>
          </a:xfrm>
          <a:prstGeom prst="donut">
            <a:avLst>
              <a:gd name="adj" fmla="val 5583"/>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文字方塊 6"/>
          <p:cNvSpPr txBox="1"/>
          <p:nvPr/>
        </p:nvSpPr>
        <p:spPr>
          <a:xfrm>
            <a:off x="539552" y="808027"/>
            <a:ext cx="5832648" cy="523220"/>
          </a:xfrm>
          <a:prstGeom prst="rect">
            <a:avLst/>
          </a:prstGeom>
          <a:noFill/>
        </p:spPr>
        <p:txBody>
          <a:bodyPr wrap="square" rtlCol="0">
            <a:spAutoFit/>
          </a:bodyPr>
          <a:lstStyle/>
          <a:p>
            <a:r>
              <a:rPr lang="en-US" altLang="zh-TW" sz="2800" b="1" dirty="0">
                <a:effectLst>
                  <a:outerShdw blurRad="31750" dist="25400" dir="5400000" algn="tl" rotWithShape="0">
                    <a:srgbClr val="000000">
                      <a:alpha val="25000"/>
                    </a:srgbClr>
                  </a:outerShdw>
                </a:effectLst>
                <a:latin typeface="標楷體" panose="03000509000000000000" pitchFamily="65" charset="-120"/>
                <a:ea typeface="標楷體" panose="03000509000000000000" pitchFamily="65" charset="-120"/>
                <a:cs typeface="+mj-cs"/>
              </a:rPr>
              <a:t>2~3</a:t>
            </a:r>
            <a:r>
              <a:rPr lang="zh-TW" altLang="en-US" sz="2800" b="1" dirty="0">
                <a:effectLst>
                  <a:outerShdw blurRad="31750" dist="25400" dir="5400000" algn="tl" rotWithShape="0">
                    <a:srgbClr val="000000">
                      <a:alpha val="25000"/>
                    </a:srgbClr>
                  </a:outerShdw>
                </a:effectLst>
                <a:latin typeface="標楷體" panose="03000509000000000000" pitchFamily="65" charset="-120"/>
                <a:ea typeface="標楷體" panose="03000509000000000000" pitchFamily="65" charset="-120"/>
                <a:cs typeface="+mj-cs"/>
              </a:rPr>
              <a:t>歲齲齒盛行率大幅提高</a:t>
            </a:r>
          </a:p>
        </p:txBody>
      </p:sp>
      <p:sp>
        <p:nvSpPr>
          <p:cNvPr id="8" name="弧形箭號 (下彎) 7"/>
          <p:cNvSpPr/>
          <p:nvPr/>
        </p:nvSpPr>
        <p:spPr>
          <a:xfrm rot="4821762">
            <a:off x="3620721" y="2352995"/>
            <a:ext cx="979852" cy="399094"/>
          </a:xfrm>
          <a:prstGeom prst="curved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C00000"/>
                </a:solidFill>
              </a:ln>
              <a:solidFill>
                <a:srgbClr val="FFC000"/>
              </a:solidFill>
            </a:endParaRPr>
          </a:p>
        </p:txBody>
      </p:sp>
      <p:sp>
        <p:nvSpPr>
          <p:cNvPr id="2" name="投影片編號版面配置區 1"/>
          <p:cNvSpPr>
            <a:spLocks noGrp="1"/>
          </p:cNvSpPr>
          <p:nvPr>
            <p:ph type="sldNum" sz="quarter" idx="12"/>
          </p:nvPr>
        </p:nvSpPr>
        <p:spPr/>
        <p:txBody>
          <a:bodyPr/>
          <a:lstStyle/>
          <a:p>
            <a:fld id="{9FE9269B-9658-40AE-8761-E0642E0CC816}" type="slidenum">
              <a:rPr lang="zh-TW" altLang="en-US" smtClean="0"/>
              <a:t>14</a:t>
            </a:fld>
            <a:endParaRPr lang="zh-TW" altLang="en-US"/>
          </a:p>
        </p:txBody>
      </p:sp>
    </p:spTree>
    <p:extLst>
      <p:ext uri="{BB962C8B-B14F-4D97-AF65-F5344CB8AC3E}">
        <p14:creationId xmlns:p14="http://schemas.microsoft.com/office/powerpoint/2010/main" val="3887539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3"/>
          <a:stretch>
            <a:fillRect/>
          </a:stretch>
        </p:blipFill>
        <p:spPr>
          <a:xfrm>
            <a:off x="276740" y="722564"/>
            <a:ext cx="8410060" cy="5602037"/>
          </a:xfrm>
          <a:prstGeom prst="rect">
            <a:avLst/>
          </a:prstGeom>
        </p:spPr>
      </p:pic>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126312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2056706627"/>
              </p:ext>
            </p:extLst>
          </p:nvPr>
        </p:nvGraphicFramePr>
        <p:xfrm>
          <a:off x="179512" y="1171811"/>
          <a:ext cx="8784981" cy="5430041"/>
        </p:xfrm>
        <a:graphic>
          <a:graphicData uri="http://schemas.openxmlformats.org/drawingml/2006/table">
            <a:tbl>
              <a:tblPr/>
              <a:tblGrid>
                <a:gridCol w="976109"/>
                <a:gridCol w="976109"/>
                <a:gridCol w="976109"/>
                <a:gridCol w="976109"/>
                <a:gridCol w="976109"/>
                <a:gridCol w="976109"/>
                <a:gridCol w="976109"/>
                <a:gridCol w="976109"/>
                <a:gridCol w="976109"/>
              </a:tblGrid>
              <a:tr h="1196567">
                <a:tc rowSpan="2">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年齡</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（歲）</a:t>
                      </a:r>
                    </a:p>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4">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乳齒齲蝕指數</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deft index</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（顆）</a:t>
                      </a:r>
                    </a:p>
                    <a:p>
                      <a:endParaRPr lang="zh-TW" altLang="en-US" dirty="0">
                        <a:solidFill>
                          <a:schemeClr val="tx1"/>
                        </a:solidFill>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4">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齲齒盛行率（</a:t>
                      </a: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algn="ctr"/>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r>
              <a:tr h="1196567">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TW" sz="2400" dirty="0" smtClean="0"/>
                    </a:p>
                    <a:p>
                      <a:pPr algn="ctr"/>
                      <a:r>
                        <a:rPr lang="en-US" altLang="zh-TW" sz="2400" dirty="0" smtClean="0"/>
                        <a:t>107</a:t>
                      </a:r>
                      <a:r>
                        <a:rPr lang="zh-TW" altLang="en-US" sz="2400" dirty="0" smtClean="0"/>
                        <a:t>年</a:t>
                      </a:r>
                      <a:endParaRPr lang="zh-TW"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b="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b="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TW" sz="2400" dirty="0" smtClean="0"/>
                    </a:p>
                    <a:p>
                      <a:pPr algn="ctr"/>
                      <a:r>
                        <a:rPr lang="en-US" altLang="zh-TW" sz="2400" dirty="0" smtClean="0"/>
                        <a:t>107</a:t>
                      </a:r>
                      <a:r>
                        <a:rPr lang="zh-TW" altLang="en-US" sz="2400" dirty="0" smtClean="0"/>
                        <a:t>年</a:t>
                      </a:r>
                      <a:endParaRPr lang="zh-TW"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2">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 </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0.06</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7.09</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2.31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2.58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1.37</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0.51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31.40</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14.68</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4.41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3.18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1.81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75.00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58.11</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61.55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42.7</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6.94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4.98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2.73</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89.13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78.05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56.66</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7.31</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5.58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5.44</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altLang="zh-TW" dirty="0" smtClean="0">
                          <a:latin typeface="+mj-ea"/>
                          <a:ea typeface="+mj-ea"/>
                        </a:rPr>
                        <a:t>3.44</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89.38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73.65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79.32</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altLang="zh-TW" dirty="0" smtClean="0">
                          <a:latin typeface="+mj-ea"/>
                          <a:ea typeface="+mj-ea"/>
                        </a:rPr>
                        <a:t>65.43</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tr>
            </a:tbl>
          </a:graphicData>
        </a:graphic>
      </p:graphicFrame>
      <p:sp>
        <p:nvSpPr>
          <p:cNvPr id="4" name="矩形 3"/>
          <p:cNvSpPr/>
          <p:nvPr/>
        </p:nvSpPr>
        <p:spPr>
          <a:xfrm>
            <a:off x="1259632" y="421920"/>
            <a:ext cx="6768752" cy="584775"/>
          </a:xfrm>
          <a:prstGeom prst="rect">
            <a:avLst/>
          </a:prstGeom>
        </p:spPr>
        <p:txBody>
          <a:bodyPr wrap="square">
            <a:spAutoFit/>
          </a:bodyPr>
          <a:lstStyle/>
          <a:p>
            <a:r>
              <a:rPr lang="zh-TW" altLang="zh-TW" sz="3200" b="1" dirty="0">
                <a:solidFill>
                  <a:prstClr val="black"/>
                </a:solidFill>
              </a:rPr>
              <a:t>歷年台灣</a:t>
            </a:r>
            <a:r>
              <a:rPr lang="en-US" altLang="zh-TW" sz="3200" b="1" dirty="0">
                <a:solidFill>
                  <a:prstClr val="black"/>
                </a:solidFill>
              </a:rPr>
              <a:t>6</a:t>
            </a:r>
            <a:r>
              <a:rPr lang="zh-TW" altLang="zh-TW" sz="3200" b="1" dirty="0">
                <a:solidFill>
                  <a:prstClr val="black"/>
                </a:solidFill>
              </a:rPr>
              <a:t>歲以下兒童口腔健康狀況</a:t>
            </a:r>
            <a:endParaRPr lang="zh-TW" altLang="zh-TW" sz="3200" dirty="0">
              <a:solidFill>
                <a:prstClr val="black"/>
              </a:solidFill>
            </a:endParaRPr>
          </a:p>
        </p:txBody>
      </p:sp>
    </p:spTree>
    <p:extLst>
      <p:ext uri="{BB962C8B-B14F-4D97-AF65-F5344CB8AC3E}">
        <p14:creationId xmlns:p14="http://schemas.microsoft.com/office/powerpoint/2010/main" val="807151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stretch>
            <a:fillRect/>
          </a:stretch>
        </p:blipFill>
        <p:spPr>
          <a:xfrm>
            <a:off x="139276" y="2924944"/>
            <a:ext cx="8829264" cy="2256611"/>
          </a:xfrm>
          <a:prstGeom prst="rect">
            <a:avLst/>
          </a:prstGeom>
        </p:spPr>
      </p:pic>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420302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2437953669"/>
              </p:ext>
            </p:extLst>
          </p:nvPr>
        </p:nvGraphicFramePr>
        <p:xfrm>
          <a:off x="179512" y="1171811"/>
          <a:ext cx="8784981" cy="5466871"/>
        </p:xfrm>
        <a:graphic>
          <a:graphicData uri="http://schemas.openxmlformats.org/drawingml/2006/table">
            <a:tbl>
              <a:tblPr/>
              <a:tblGrid>
                <a:gridCol w="976109"/>
                <a:gridCol w="976109"/>
                <a:gridCol w="976109"/>
                <a:gridCol w="976109"/>
                <a:gridCol w="976109"/>
                <a:gridCol w="1952218"/>
                <a:gridCol w="1952218"/>
              </a:tblGrid>
              <a:tr h="621030">
                <a:tc rowSpan="3">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年齡</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（歲）</a:t>
                      </a:r>
                    </a:p>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2" gridSpan="4">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乳齒齲蝕指數</a:t>
                      </a:r>
                    </a:p>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deft index</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（顆）</a:t>
                      </a:r>
                    </a:p>
                    <a:p>
                      <a:endParaRPr lang="zh-TW" altLang="en-US" dirty="0">
                        <a:solidFill>
                          <a:schemeClr val="tx1"/>
                        </a:solidFill>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2"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rowSpan="2"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rowSpan="2"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altLang="zh-TW"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2010</a:t>
                      </a:r>
                      <a:r>
                        <a:rPr kumimoji="0" lang="zh-TW" altLang="en-US" sz="2400" b="1" i="0" u="none" strike="noStrike" kern="100" cap="none" spc="0" normalizeH="0" baseline="0" noProof="0" dirty="0" smtClean="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年健保資料</a:t>
                      </a:r>
                    </a:p>
                    <a:p>
                      <a:pPr algn="ctr"/>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TW" altLang="en-US"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r>
              <a:tr h="621030">
                <a:tc vMerge="1">
                  <a:txBody>
                    <a:bodyPr/>
                    <a:lstStyle/>
                    <a:p>
                      <a:endParaRPr lang="zh-TW" altLang="en-US"/>
                    </a:p>
                  </a:txBody>
                  <a:tcPr/>
                </a:tc>
                <a:tc gridSpan="4"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a:txBody>
                    <a:bodyPr/>
                    <a:lstStyle/>
                    <a:p>
                      <a:pPr algn="ctr"/>
                      <a:r>
                        <a:rPr lang="zh-TW" altLang="en-US" sz="1800" b="1" dirty="0" smtClean="0"/>
                        <a:t>初次牙科拜訪率</a:t>
                      </a:r>
                      <a:endParaRPr lang="zh-TW"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zh-TW" altLang="en-US" b="1" dirty="0" smtClean="0"/>
                        <a:t>齲齒發生率</a:t>
                      </a:r>
                      <a:endParaRPr lang="zh-TW"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196567">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TW" sz="2400" dirty="0" smtClean="0"/>
                    </a:p>
                    <a:p>
                      <a:pPr algn="ctr"/>
                      <a:r>
                        <a:rPr lang="en-US" altLang="zh-TW" sz="2400" dirty="0" smtClean="0"/>
                        <a:t>107</a:t>
                      </a:r>
                      <a:r>
                        <a:rPr lang="zh-TW" altLang="en-US" sz="2400" dirty="0" smtClean="0"/>
                        <a:t>年</a:t>
                      </a:r>
                      <a:endParaRPr lang="zh-TW"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altLang="zh-TW"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endParaRPr lang="zh-TW" altLang="zh-TW" sz="24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2300"/>
                        </a:lnSpc>
                        <a:spcAft>
                          <a:spcPts val="0"/>
                        </a:spcAft>
                      </a:pPr>
                      <a:endParaRPr lang="zh-TW" altLang="en-US" sz="24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282">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 </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0.06</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37.26%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altLang="zh-TW" dirty="0" smtClean="0">
                          <a:latin typeface="+mj-ea"/>
                          <a:ea typeface="+mj-ea"/>
                        </a:rPr>
                        <a:t>6.48%</a:t>
                      </a:r>
                      <a:endParaRPr lang="zh-TW" altLang="en-US" dirty="0">
                        <a:latin typeface="+mj-ea"/>
                        <a:ea typeface="+mj-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2.58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1.37</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1.24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0.51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62.82%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altLang="zh-TW" dirty="0" smtClean="0">
                          <a:latin typeface="+mj-ea"/>
                          <a:ea typeface="+mj-ea"/>
                        </a:rPr>
                        <a:t>19.03%</a:t>
                      </a:r>
                      <a:endParaRPr lang="zh-TW" altLang="en-US" dirty="0">
                        <a:latin typeface="+mj-ea"/>
                        <a:ea typeface="+mj-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4.41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3.18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3.14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1.81</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80.78%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altLang="zh-TW" dirty="0" smtClean="0">
                          <a:latin typeface="+mj-ea"/>
                          <a:ea typeface="+mj-ea"/>
                        </a:rPr>
                        <a:t>28.50%</a:t>
                      </a:r>
                      <a:endParaRPr lang="zh-TW" altLang="en-US" dirty="0">
                        <a:latin typeface="+mj-ea"/>
                        <a:ea typeface="+mj-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6.94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4.98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latin typeface="+mj-ea"/>
                          <a:ea typeface="+mj-ea"/>
                        </a:rPr>
                        <a:t>2.73</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2300"/>
                        </a:lnSpc>
                        <a:spcAft>
                          <a:spcPts val="0"/>
                        </a:spcAft>
                      </a:pPr>
                      <a:r>
                        <a:rPr lang="en-US" altLang="zh-TW" sz="2000" kern="100" dirty="0" smtClean="0">
                          <a:effectLst/>
                          <a:latin typeface="Times New Roman" panose="02020603050405020304" pitchFamily="18" charset="0"/>
                          <a:ea typeface="標楷體" panose="03000509000000000000" pitchFamily="65" charset="-120"/>
                          <a:cs typeface="Times New Roman" panose="02020603050405020304" pitchFamily="18" charset="0"/>
                        </a:rPr>
                        <a:t>89.41%</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altLang="zh-TW" smtClean="0">
                          <a:latin typeface="+mj-ea"/>
                          <a:ea typeface="+mj-ea"/>
                        </a:rPr>
                        <a:t>32.99%</a:t>
                      </a:r>
                      <a:endParaRPr lang="zh-TW" altLang="en-US" dirty="0">
                        <a:latin typeface="+mj-ea"/>
                        <a:ea typeface="+mj-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283">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7.31</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5.58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5.44</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altLang="zh-TW" dirty="0" smtClean="0">
                          <a:latin typeface="+mj-ea"/>
                          <a:ea typeface="+mj-ea"/>
                        </a:rPr>
                        <a:t>3.44</a:t>
                      </a:r>
                      <a:endParaRPr lang="zh-TW" altLang="en-US"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tc>
                  <a:txBody>
                    <a:bodyPr/>
                    <a:lstStyle/>
                    <a:p>
                      <a:pPr algn="ctr">
                        <a:lnSpc>
                          <a:spcPts val="2300"/>
                        </a:lnSpc>
                        <a:spcAft>
                          <a:spcPts val="0"/>
                        </a:spcAft>
                      </a:pP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endParaRPr lang="zh-TW" altLang="en-US" dirty="0">
                        <a:latin typeface="+mj-ea"/>
                        <a:ea typeface="+mj-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矩形 3"/>
          <p:cNvSpPr/>
          <p:nvPr/>
        </p:nvSpPr>
        <p:spPr>
          <a:xfrm>
            <a:off x="1259632" y="421920"/>
            <a:ext cx="6768752" cy="584775"/>
          </a:xfrm>
          <a:prstGeom prst="rect">
            <a:avLst/>
          </a:prstGeom>
        </p:spPr>
        <p:txBody>
          <a:bodyPr wrap="square">
            <a:spAutoFit/>
          </a:bodyPr>
          <a:lstStyle/>
          <a:p>
            <a:r>
              <a:rPr lang="zh-TW" altLang="zh-TW" sz="3200" b="1" dirty="0">
                <a:solidFill>
                  <a:prstClr val="black"/>
                </a:solidFill>
              </a:rPr>
              <a:t>歷年台灣</a:t>
            </a:r>
            <a:r>
              <a:rPr lang="en-US" altLang="zh-TW" sz="3200" b="1" dirty="0">
                <a:solidFill>
                  <a:prstClr val="black"/>
                </a:solidFill>
              </a:rPr>
              <a:t>6</a:t>
            </a:r>
            <a:r>
              <a:rPr lang="zh-TW" altLang="zh-TW" sz="3200" b="1" dirty="0">
                <a:solidFill>
                  <a:prstClr val="black"/>
                </a:solidFill>
              </a:rPr>
              <a:t>歲以下兒童口腔健康狀況</a:t>
            </a:r>
            <a:endParaRPr lang="zh-TW" altLang="zh-TW" sz="3200" dirty="0">
              <a:solidFill>
                <a:prstClr val="black"/>
              </a:solidFill>
            </a:endParaRPr>
          </a:p>
        </p:txBody>
      </p:sp>
    </p:spTree>
    <p:extLst>
      <p:ext uri="{BB962C8B-B14F-4D97-AF65-F5344CB8AC3E}">
        <p14:creationId xmlns:p14="http://schemas.microsoft.com/office/powerpoint/2010/main" val="2354337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normAutofit fontScale="90000"/>
          </a:bodyPr>
          <a:lstStyle/>
          <a:p>
            <a:r>
              <a:rPr lang="en-US" altLang="zh-TW" smtClean="0"/>
              <a:t>2025</a:t>
            </a:r>
            <a:r>
              <a:rPr lang="zh-TW" altLang="en-US" smtClean="0"/>
              <a:t>年口腔保健目標</a:t>
            </a:r>
            <a:r>
              <a:rPr lang="en-US" altLang="zh-TW" smtClean="0"/>
              <a:t>(1990</a:t>
            </a:r>
            <a:r>
              <a:rPr lang="zh-TW" altLang="en-US" smtClean="0"/>
              <a:t>制定</a:t>
            </a:r>
            <a:r>
              <a:rPr lang="en-US" altLang="zh-TW" smtClean="0"/>
              <a:t>)</a:t>
            </a:r>
            <a:endParaRPr lang="zh-TW" altLang="en-US" smtClean="0"/>
          </a:p>
        </p:txBody>
      </p:sp>
      <p:sp>
        <p:nvSpPr>
          <p:cNvPr id="8195" name="內容版面配置區 2"/>
          <p:cNvSpPr>
            <a:spLocks noGrp="1"/>
          </p:cNvSpPr>
          <p:nvPr>
            <p:ph idx="1"/>
          </p:nvPr>
        </p:nvSpPr>
        <p:spPr/>
        <p:txBody>
          <a:bodyPr/>
          <a:lstStyle/>
          <a:p>
            <a:pPr eaLnBrk="1" hangingPunct="1">
              <a:lnSpc>
                <a:spcPct val="90000"/>
              </a:lnSpc>
            </a:pPr>
            <a:r>
              <a:rPr lang="en-US" altLang="zh-TW" sz="2800" dirty="0" smtClean="0">
                <a:solidFill>
                  <a:srgbClr val="FF0000"/>
                </a:solidFill>
                <a:latin typeface="標楷體" panose="03000509000000000000" pitchFamily="65" charset="-120"/>
                <a:ea typeface="標楷體" panose="03000509000000000000" pitchFamily="65" charset="-120"/>
              </a:rPr>
              <a:t>5</a:t>
            </a:r>
            <a:r>
              <a:rPr lang="zh-TW" altLang="en-US" sz="2800" dirty="0" smtClean="0">
                <a:solidFill>
                  <a:srgbClr val="FF0000"/>
                </a:solidFill>
                <a:latin typeface="標楷體" panose="03000509000000000000" pitchFamily="65" charset="-120"/>
                <a:ea typeface="標楷體" panose="03000509000000000000" pitchFamily="65" charset="-120"/>
              </a:rPr>
              <a:t>歲兒童，</a:t>
            </a:r>
            <a:r>
              <a:rPr lang="en-US" altLang="zh-TW" sz="2800" dirty="0" smtClean="0">
                <a:solidFill>
                  <a:srgbClr val="FF0000"/>
                </a:solidFill>
                <a:latin typeface="標楷體" panose="03000509000000000000" pitchFamily="65" charset="-120"/>
                <a:ea typeface="標楷體" panose="03000509000000000000" pitchFamily="65" charset="-120"/>
              </a:rPr>
              <a:t>90﹪</a:t>
            </a:r>
            <a:r>
              <a:rPr lang="zh-TW" altLang="en-US" sz="2800" dirty="0" smtClean="0">
                <a:solidFill>
                  <a:srgbClr val="FF0000"/>
                </a:solidFill>
                <a:latin typeface="標楷體" panose="03000509000000000000" pitchFamily="65" charset="-120"/>
                <a:ea typeface="標楷體" panose="03000509000000000000" pitchFamily="65" charset="-120"/>
              </a:rPr>
              <a:t>以上無齲齒</a:t>
            </a:r>
          </a:p>
          <a:p>
            <a:pPr eaLnBrk="1" hangingPunct="1">
              <a:lnSpc>
                <a:spcPct val="90000"/>
              </a:lnSpc>
            </a:pPr>
            <a:r>
              <a:rPr lang="en-US" altLang="zh-TW" sz="2800" dirty="0" smtClean="0">
                <a:solidFill>
                  <a:srgbClr val="FF0000"/>
                </a:solidFill>
                <a:latin typeface="標楷體" panose="03000509000000000000" pitchFamily="65" charset="-120"/>
                <a:ea typeface="標楷體" panose="03000509000000000000" pitchFamily="65" charset="-120"/>
              </a:rPr>
              <a:t>12</a:t>
            </a:r>
            <a:r>
              <a:rPr lang="zh-TW" altLang="en-US" sz="2800" dirty="0" smtClean="0">
                <a:solidFill>
                  <a:srgbClr val="FF0000"/>
                </a:solidFill>
                <a:latin typeface="標楷體" panose="03000509000000000000" pitchFamily="65" charset="-120"/>
                <a:ea typeface="標楷體" panose="03000509000000000000" pitchFamily="65" charset="-120"/>
              </a:rPr>
              <a:t>歲兒童</a:t>
            </a:r>
            <a:r>
              <a:rPr lang="en-US" altLang="zh-TW" sz="2800" dirty="0" smtClean="0">
                <a:solidFill>
                  <a:srgbClr val="FF0000"/>
                </a:solidFill>
                <a:latin typeface="標楷體" panose="03000509000000000000" pitchFamily="65" charset="-120"/>
                <a:ea typeface="標楷體" panose="03000509000000000000" pitchFamily="65" charset="-120"/>
              </a:rPr>
              <a:t>DMFT</a:t>
            </a:r>
            <a:r>
              <a:rPr lang="zh-TW" altLang="en-US" sz="2800" dirty="0" smtClean="0">
                <a:solidFill>
                  <a:srgbClr val="FF0000"/>
                </a:solidFill>
                <a:latin typeface="標楷體" panose="03000509000000000000" pitchFamily="65" charset="-120"/>
                <a:ea typeface="標楷體" panose="03000509000000000000" pitchFamily="65" charset="-120"/>
              </a:rPr>
              <a:t>在</a:t>
            </a:r>
            <a:r>
              <a:rPr lang="en-US" altLang="zh-TW" sz="2800" dirty="0" smtClean="0">
                <a:solidFill>
                  <a:srgbClr val="FF0000"/>
                </a:solidFill>
                <a:latin typeface="標楷體" panose="03000509000000000000" pitchFamily="65" charset="-120"/>
                <a:ea typeface="標楷體" panose="03000509000000000000" pitchFamily="65" charset="-120"/>
              </a:rPr>
              <a:t>1</a:t>
            </a:r>
            <a:r>
              <a:rPr lang="zh-TW" altLang="en-US" sz="2800" dirty="0" smtClean="0">
                <a:solidFill>
                  <a:srgbClr val="FF0000"/>
                </a:solidFill>
                <a:latin typeface="標楷體" panose="03000509000000000000" pitchFamily="65" charset="-120"/>
                <a:ea typeface="標楷體" panose="03000509000000000000" pitchFamily="65" charset="-120"/>
              </a:rPr>
              <a:t>顆以下</a:t>
            </a:r>
          </a:p>
          <a:p>
            <a:pPr eaLnBrk="1" hangingPunct="1">
              <a:lnSpc>
                <a:spcPct val="90000"/>
              </a:lnSpc>
            </a:pPr>
            <a:r>
              <a:rPr lang="en-US" altLang="zh-TW" sz="2800" dirty="0" smtClean="0">
                <a:latin typeface="標楷體" panose="03000509000000000000" pitchFamily="65" charset="-120"/>
                <a:ea typeface="標楷體" panose="03000509000000000000" pitchFamily="65" charset="-120"/>
              </a:rPr>
              <a:t>20</a:t>
            </a:r>
            <a:r>
              <a:rPr lang="zh-TW" altLang="en-US" sz="2800" dirty="0" smtClean="0">
                <a:latin typeface="標楷體" panose="03000509000000000000" pitchFamily="65" charset="-120"/>
                <a:ea typeface="標楷體" panose="03000509000000000000" pitchFamily="65" charset="-120"/>
              </a:rPr>
              <a:t>歲時，</a:t>
            </a:r>
            <a:r>
              <a:rPr lang="en-US" altLang="zh-TW" sz="2800" dirty="0" smtClean="0">
                <a:latin typeface="標楷體" panose="03000509000000000000" pitchFamily="65" charset="-120"/>
                <a:ea typeface="標楷體" panose="03000509000000000000" pitchFamily="65" charset="-120"/>
              </a:rPr>
              <a:t>90﹪</a:t>
            </a:r>
            <a:r>
              <a:rPr lang="zh-TW" altLang="en-US" sz="2800" dirty="0" smtClean="0">
                <a:latin typeface="標楷體" panose="03000509000000000000" pitchFamily="65" charset="-120"/>
                <a:ea typeface="標楷體" panose="03000509000000000000" pitchFamily="65" charset="-120"/>
              </a:rPr>
              <a:t>的人沒有未處置的齲齒，即是沒有破壞性的齲齒</a:t>
            </a:r>
          </a:p>
          <a:p>
            <a:pPr eaLnBrk="1" hangingPunct="1">
              <a:lnSpc>
                <a:spcPct val="90000"/>
              </a:lnSpc>
            </a:pPr>
            <a:r>
              <a:rPr lang="zh-TW" altLang="en-US" sz="2800" dirty="0" smtClean="0">
                <a:latin typeface="標楷體" panose="03000509000000000000" pitchFamily="65" charset="-120"/>
                <a:ea typeface="標楷體" panose="03000509000000000000" pitchFamily="65" charset="-120"/>
              </a:rPr>
              <a:t>全人口中</a:t>
            </a:r>
            <a:r>
              <a:rPr lang="en-US" altLang="zh-TW" sz="2800" dirty="0" smtClean="0">
                <a:latin typeface="標楷體" panose="03000509000000000000" pitchFamily="65" charset="-120"/>
                <a:ea typeface="標楷體" panose="03000509000000000000" pitchFamily="65" charset="-120"/>
              </a:rPr>
              <a:t>90﹪</a:t>
            </a:r>
            <a:r>
              <a:rPr lang="zh-TW" altLang="en-US" sz="2800" dirty="0" smtClean="0">
                <a:latin typeface="標楷體" panose="03000509000000000000" pitchFamily="65" charset="-120"/>
                <a:ea typeface="標楷體" panose="03000509000000000000" pitchFamily="65" charset="-120"/>
              </a:rPr>
              <a:t>的人沒有重度的牙周疾病</a:t>
            </a:r>
          </a:p>
          <a:p>
            <a:pPr eaLnBrk="1" hangingPunct="1">
              <a:lnSpc>
                <a:spcPct val="90000"/>
              </a:lnSpc>
            </a:pPr>
            <a:r>
              <a:rPr lang="zh-TW" altLang="en-US" sz="2800" dirty="0" smtClean="0">
                <a:latin typeface="標楷體" panose="03000509000000000000" pitchFamily="65" charset="-120"/>
                <a:ea typeface="標楷體" panose="03000509000000000000" pitchFamily="65" charset="-120"/>
              </a:rPr>
              <a:t>全人口中</a:t>
            </a:r>
            <a:r>
              <a:rPr lang="en-US" altLang="zh-TW" sz="2800" dirty="0" smtClean="0">
                <a:latin typeface="標楷體" panose="03000509000000000000" pitchFamily="65" charset="-120"/>
                <a:ea typeface="標楷體" panose="03000509000000000000" pitchFamily="65" charset="-120"/>
              </a:rPr>
              <a:t>75﹪</a:t>
            </a:r>
            <a:r>
              <a:rPr lang="zh-TW" altLang="en-US" sz="2800" dirty="0" smtClean="0">
                <a:latin typeface="標楷體" panose="03000509000000000000" pitchFamily="65" charset="-120"/>
                <a:ea typeface="標楷體" panose="03000509000000000000" pitchFamily="65" charset="-120"/>
              </a:rPr>
              <a:t>的人，非常清楚口腔疾病的病因與預防方法，也能夠自己診斷和自我照顧</a:t>
            </a:r>
          </a:p>
          <a:p>
            <a:pPr eaLnBrk="1" hangingPunct="1">
              <a:lnSpc>
                <a:spcPct val="90000"/>
              </a:lnSpc>
            </a:pPr>
            <a:r>
              <a:rPr lang="zh-TW" altLang="en-US" sz="2800" dirty="0" smtClean="0">
                <a:latin typeface="標楷體" panose="03000509000000000000" pitchFamily="65" charset="-120"/>
                <a:ea typeface="標楷體" panose="03000509000000000000" pitchFamily="65" charset="-120"/>
              </a:rPr>
              <a:t>建立一套自動化的口腔及整體健康評估系統，並儘可能的包含健康經濟分析結果的全球性電子資訊化資料庫（</a:t>
            </a:r>
            <a:r>
              <a:rPr lang="en-US" altLang="zh-TW" sz="2800" dirty="0" smtClean="0">
                <a:latin typeface="標楷體" panose="03000509000000000000" pitchFamily="65" charset="-120"/>
                <a:ea typeface="標楷體" panose="03000509000000000000" pitchFamily="65" charset="-120"/>
              </a:rPr>
              <a:t>Data Bank</a:t>
            </a:r>
            <a:r>
              <a:rPr lang="zh-TW" altLang="en-US" sz="2800" dirty="0" smtClean="0">
                <a:latin typeface="標楷體" panose="03000509000000000000" pitchFamily="65" charset="-120"/>
                <a:ea typeface="標楷體" panose="03000509000000000000" pitchFamily="65" charset="-120"/>
              </a:rPr>
              <a:t>）</a:t>
            </a:r>
          </a:p>
          <a:p>
            <a:endParaRPr lang="zh-TW" altLang="en-US" sz="28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19</a:t>
            </a:fld>
            <a:endParaRPr lang="zh-TW" altLang="en-US">
              <a:solidFill>
                <a:prstClr val="black">
                  <a:tint val="75000"/>
                </a:prstClr>
              </a:solidFill>
            </a:endParaRPr>
          </a:p>
        </p:txBody>
      </p:sp>
    </p:spTree>
    <p:extLst>
      <p:ext uri="{BB962C8B-B14F-4D97-AF65-F5344CB8AC3E}">
        <p14:creationId xmlns:p14="http://schemas.microsoft.com/office/powerpoint/2010/main" val="348988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4629" y="1268760"/>
            <a:ext cx="8229600" cy="1540768"/>
          </a:xfrm>
        </p:spPr>
        <p:txBody>
          <a:bodyPr>
            <a:normAutofit/>
          </a:bodyPr>
          <a:lstStyle/>
          <a:p>
            <a:r>
              <a:rPr lang="zh-TW" altLang="en-US" sz="4400" dirty="0" smtClean="0"/>
              <a:t>為什麼台灣學童需要那麼多的口腔保健補助政策和預防措施？</a:t>
            </a:r>
            <a:endParaRPr lang="zh-TW" altLang="en-US" sz="4400" dirty="0"/>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2</a:t>
            </a:fld>
            <a:endParaRPr lang="zh-TW" altLang="en-US">
              <a:solidFill>
                <a:prstClr val="black">
                  <a:tint val="75000"/>
                </a:prstClr>
              </a:solidFill>
            </a:endParaRPr>
          </a:p>
        </p:txBody>
      </p:sp>
      <p:pic>
        <p:nvPicPr>
          <p:cNvPr id="5" name="圖片 4"/>
          <p:cNvPicPr>
            <a:picLocks noChangeAspect="1"/>
          </p:cNvPicPr>
          <p:nvPr/>
        </p:nvPicPr>
        <p:blipFill>
          <a:blip r:embed="rId2"/>
          <a:stretch>
            <a:fillRect/>
          </a:stretch>
        </p:blipFill>
        <p:spPr>
          <a:xfrm>
            <a:off x="2699792" y="2924944"/>
            <a:ext cx="3431406" cy="3431406"/>
          </a:xfrm>
          <a:prstGeom prst="rect">
            <a:avLst/>
          </a:prstGeom>
        </p:spPr>
      </p:pic>
    </p:spTree>
    <p:extLst>
      <p:ext uri="{BB962C8B-B14F-4D97-AF65-F5344CB8AC3E}">
        <p14:creationId xmlns:p14="http://schemas.microsoft.com/office/powerpoint/2010/main" val="2444284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9552" y="404664"/>
            <a:ext cx="7793037" cy="911374"/>
          </a:xfrm>
        </p:spPr>
        <p:txBody>
          <a:bodyPr>
            <a:normAutofit/>
          </a:bodyPr>
          <a:lstStyle/>
          <a:p>
            <a:pPr eaLnBrk="1" hangingPunct="1"/>
            <a:r>
              <a:rPr lang="zh-TW" altLang="en-US" sz="4800" dirty="0" smtClean="0">
                <a:latin typeface="標楷體" panose="03000509000000000000" pitchFamily="65" charset="-120"/>
                <a:ea typeface="標楷體" panose="03000509000000000000" pitchFamily="65" charset="-120"/>
              </a:rPr>
              <a:t>為什麼要從學校做口腔保健？</a:t>
            </a:r>
          </a:p>
        </p:txBody>
      </p:sp>
      <p:sp>
        <p:nvSpPr>
          <p:cNvPr id="14339" name="Rectangle 3"/>
          <p:cNvSpPr>
            <a:spLocks noGrp="1" noChangeArrowheads="1"/>
          </p:cNvSpPr>
          <p:nvPr>
            <p:ph type="body" idx="1"/>
          </p:nvPr>
        </p:nvSpPr>
        <p:spPr>
          <a:xfrm>
            <a:off x="539750" y="1341438"/>
            <a:ext cx="8496746" cy="5084762"/>
          </a:xfrm>
        </p:spPr>
        <p:txBody>
          <a:bodyPr/>
          <a:lstStyle/>
          <a:p>
            <a:pPr marL="0" indent="0" eaLnBrk="1" hangingPunct="1">
              <a:lnSpc>
                <a:spcPct val="90000"/>
              </a:lnSpc>
              <a:buNone/>
              <a:defRPr/>
            </a:pPr>
            <a:endParaRPr lang="en-US" altLang="zh-TW" sz="2800" dirty="0" smtClean="0">
              <a:latin typeface="標楷體" pitchFamily="65" charset="-120"/>
              <a:ea typeface="標楷體" pitchFamily="65" charset="-120"/>
            </a:endParaRPr>
          </a:p>
          <a:p>
            <a:pPr marL="0" indent="0" eaLnBrk="1" hangingPunct="1">
              <a:lnSpc>
                <a:spcPct val="90000"/>
              </a:lnSpc>
              <a:buNone/>
              <a:defRPr/>
            </a:pPr>
            <a:r>
              <a:rPr lang="en-US" altLang="zh-TW" sz="2800" dirty="0" smtClean="0">
                <a:latin typeface="標楷體" pitchFamily="65" charset="-120"/>
                <a:ea typeface="標楷體" pitchFamily="65" charset="-120"/>
              </a:rPr>
              <a:t>1</a:t>
            </a:r>
            <a:r>
              <a:rPr lang="zh-TW" altLang="en-US" sz="2800" dirty="0" smtClean="0">
                <a:latin typeface="標楷體" pitchFamily="65" charset="-120"/>
                <a:ea typeface="標楷體" pitchFamily="65" charset="-120"/>
              </a:rPr>
              <a:t>、口腔問題包括：齲齒、牙周病、黏膜</a:t>
            </a:r>
            <a:endParaRPr lang="en-US" altLang="zh-TW" sz="2800" dirty="0" smtClean="0">
              <a:latin typeface="標楷體" pitchFamily="65" charset="-120"/>
              <a:ea typeface="標楷體" pitchFamily="65" charset="-120"/>
            </a:endParaRPr>
          </a:p>
          <a:p>
            <a:pPr marL="0" indent="0" eaLnBrk="1" hangingPunct="1">
              <a:lnSpc>
                <a:spcPct val="90000"/>
              </a:lnSpc>
              <a:buFont typeface="Wingdings" pitchFamily="2" charset="2"/>
              <a:buNone/>
              <a:defRPr/>
            </a:pPr>
            <a:r>
              <a:rPr lang="en-US" altLang="zh-TW" sz="2800" dirty="0">
                <a:latin typeface="標楷體" pitchFamily="65" charset="-120"/>
                <a:ea typeface="標楷體" pitchFamily="65" charset="-120"/>
              </a:rPr>
              <a:t> </a:t>
            </a:r>
            <a:r>
              <a:rPr lang="en-US" altLang="zh-TW" sz="2800" dirty="0" smtClean="0">
                <a:latin typeface="標楷體" pitchFamily="65" charset="-120"/>
                <a:ea typeface="標楷體" pitchFamily="65" charset="-120"/>
              </a:rPr>
              <a:t>    </a:t>
            </a:r>
            <a:r>
              <a:rPr lang="zh-TW" altLang="en-US" sz="2800" dirty="0" smtClean="0">
                <a:latin typeface="標楷體" pitchFamily="65" charset="-120"/>
                <a:ea typeface="標楷體" pitchFamily="65" charset="-120"/>
              </a:rPr>
              <a:t>疾病均是不良生活習慣及不良飲食習慣所引起</a:t>
            </a:r>
            <a:r>
              <a:rPr lang="zh-TW" altLang="en-US" sz="2800" dirty="0" smtClean="0">
                <a:latin typeface="標楷體"/>
                <a:ea typeface="標楷體"/>
              </a:rPr>
              <a:t>。</a:t>
            </a:r>
            <a:endParaRPr lang="zh-TW" altLang="en-US" sz="2800" dirty="0" smtClean="0">
              <a:latin typeface="標楷體" pitchFamily="65" charset="-120"/>
              <a:ea typeface="標楷體" pitchFamily="65" charset="-120"/>
            </a:endParaRPr>
          </a:p>
          <a:p>
            <a:pPr marL="342900" indent="-342900" eaLnBrk="1" hangingPunct="1">
              <a:lnSpc>
                <a:spcPct val="90000"/>
              </a:lnSpc>
              <a:spcBef>
                <a:spcPts val="0"/>
              </a:spcBef>
              <a:buFont typeface="Wingdings" pitchFamily="2" charset="2"/>
              <a:buNone/>
              <a:defRPr/>
            </a:pPr>
            <a:r>
              <a:rPr lang="zh-TW" altLang="en-US" sz="2800" dirty="0" smtClean="0">
                <a:latin typeface="標楷體" pitchFamily="65" charset="-120"/>
                <a:ea typeface="標楷體" pitchFamily="65" charset="-120"/>
              </a:rPr>
              <a:t>                  教育</a:t>
            </a:r>
          </a:p>
          <a:p>
            <a:pPr marL="0" indent="0" eaLnBrk="1" hangingPunct="1">
              <a:lnSpc>
                <a:spcPct val="90000"/>
              </a:lnSpc>
              <a:spcBef>
                <a:spcPts val="0"/>
              </a:spcBef>
              <a:buFont typeface="Wingdings" pitchFamily="2" charset="2"/>
              <a:buNone/>
              <a:defRPr/>
            </a:pPr>
            <a:r>
              <a:rPr lang="zh-TW" altLang="en-US" sz="2800" dirty="0" smtClean="0">
                <a:latin typeface="標楷體" pitchFamily="65" charset="-120"/>
                <a:ea typeface="標楷體" pitchFamily="65" charset="-120"/>
              </a:rPr>
              <a:t>     </a:t>
            </a:r>
            <a:r>
              <a:rPr lang="zh-TW" altLang="en-US" sz="2800" dirty="0" smtClean="0">
                <a:latin typeface="標楷體"/>
                <a:ea typeface="標楷體"/>
              </a:rPr>
              <a:t>◆</a:t>
            </a:r>
            <a:r>
              <a:rPr lang="zh-TW" altLang="en-US" sz="2800" dirty="0" smtClean="0">
                <a:latin typeface="標楷體" pitchFamily="65" charset="-120"/>
                <a:ea typeface="標楷體" pitchFamily="65" charset="-120"/>
              </a:rPr>
              <a:t>習慣的改變      行為的改變</a:t>
            </a:r>
          </a:p>
          <a:p>
            <a:pPr marL="342900" indent="-342900" eaLnBrk="1" hangingPunct="1">
              <a:lnSpc>
                <a:spcPct val="90000"/>
              </a:lnSpc>
              <a:spcBef>
                <a:spcPts val="0"/>
              </a:spcBef>
              <a:buFont typeface="Wingdings" pitchFamily="2" charset="2"/>
              <a:buNone/>
              <a:defRPr/>
            </a:pPr>
            <a:r>
              <a:rPr lang="zh-TW" altLang="en-US" sz="2800" dirty="0" smtClean="0">
                <a:latin typeface="標楷體" pitchFamily="65" charset="-120"/>
                <a:ea typeface="標楷體" pitchFamily="65" charset="-120"/>
              </a:rPr>
              <a:t>                  實做  </a:t>
            </a:r>
          </a:p>
          <a:p>
            <a:pPr marL="0" indent="0" eaLnBrk="1" hangingPunct="1">
              <a:lnSpc>
                <a:spcPct val="90000"/>
              </a:lnSpc>
              <a:buNone/>
              <a:defRPr/>
            </a:pPr>
            <a:r>
              <a:rPr lang="en-US" altLang="zh-TW" sz="2800" dirty="0" smtClean="0">
                <a:latin typeface="標楷體" pitchFamily="65" charset="-120"/>
                <a:ea typeface="標楷體" pitchFamily="65" charset="-120"/>
              </a:rPr>
              <a:t>2</a:t>
            </a:r>
            <a:r>
              <a:rPr lang="zh-TW" altLang="en-US" sz="2800" dirty="0" smtClean="0">
                <a:latin typeface="標楷體" pitchFamily="65" charset="-120"/>
                <a:ea typeface="標楷體" pitchFamily="65" charset="-120"/>
              </a:rPr>
              <a:t>、學校對象明確、固定</a:t>
            </a:r>
          </a:p>
          <a:p>
            <a:pPr marL="0" indent="0" eaLnBrk="1" hangingPunct="1">
              <a:lnSpc>
                <a:spcPct val="90000"/>
              </a:lnSpc>
              <a:buNone/>
              <a:defRPr/>
            </a:pPr>
            <a:r>
              <a:rPr lang="en-US" altLang="zh-TW" sz="2800" dirty="0" smtClean="0">
                <a:latin typeface="標楷體" pitchFamily="65" charset="-120"/>
                <a:ea typeface="標楷體" pitchFamily="65" charset="-120"/>
              </a:rPr>
              <a:t>3</a:t>
            </a:r>
            <a:r>
              <a:rPr lang="zh-TW" altLang="en-US" sz="2800" dirty="0" smtClean="0">
                <a:latin typeface="標楷體" pitchFamily="65" charset="-120"/>
                <a:ea typeface="標楷體" pitchFamily="65" charset="-120"/>
              </a:rPr>
              <a:t>、學校是社區的一部份</a:t>
            </a:r>
          </a:p>
          <a:p>
            <a:pPr marL="0" indent="0" eaLnBrk="1" hangingPunct="1">
              <a:lnSpc>
                <a:spcPct val="90000"/>
              </a:lnSpc>
              <a:buFont typeface="Wingdings" pitchFamily="2" charset="2"/>
              <a:buNone/>
              <a:defRPr/>
            </a:pPr>
            <a:r>
              <a:rPr lang="zh-TW" altLang="en-US" sz="2800" dirty="0" smtClean="0">
                <a:latin typeface="標楷體" pitchFamily="65" charset="-120"/>
                <a:ea typeface="標楷體" pitchFamily="65" charset="-120"/>
              </a:rPr>
              <a:t>     學生    家長    家庭    社區</a:t>
            </a:r>
          </a:p>
          <a:p>
            <a:pPr marL="0" indent="0" eaLnBrk="1" hangingPunct="1">
              <a:lnSpc>
                <a:spcPct val="90000"/>
              </a:lnSpc>
              <a:buNone/>
              <a:defRPr/>
            </a:pPr>
            <a:r>
              <a:rPr lang="en-US" altLang="zh-TW" sz="2800" dirty="0" smtClean="0">
                <a:latin typeface="標楷體" pitchFamily="65" charset="-120"/>
                <a:ea typeface="標楷體" pitchFamily="65" charset="-120"/>
              </a:rPr>
              <a:t>4</a:t>
            </a:r>
            <a:r>
              <a:rPr lang="zh-TW" altLang="en-US" sz="2800" dirty="0" smtClean="0">
                <a:latin typeface="標楷體" pitchFamily="65" charset="-120"/>
                <a:ea typeface="標楷體" pitchFamily="65" charset="-120"/>
              </a:rPr>
              <a:t>、不一定要花大錢</a:t>
            </a:r>
            <a:r>
              <a:rPr lang="zh-TW" altLang="en-US" sz="2800" dirty="0" smtClean="0">
                <a:latin typeface="標楷體"/>
                <a:ea typeface="標楷體"/>
              </a:rPr>
              <a:t>。</a:t>
            </a:r>
            <a:endParaRPr lang="zh-TW" altLang="en-US" sz="2800" dirty="0" smtClean="0">
              <a:latin typeface="標楷體" pitchFamily="65" charset="-120"/>
              <a:ea typeface="標楷體" pitchFamily="65" charset="-120"/>
            </a:endParaRPr>
          </a:p>
        </p:txBody>
      </p:sp>
      <p:sp>
        <p:nvSpPr>
          <p:cNvPr id="14340" name="Line 4"/>
          <p:cNvSpPr>
            <a:spLocks noChangeShapeType="1"/>
          </p:cNvSpPr>
          <p:nvPr/>
        </p:nvSpPr>
        <p:spPr bwMode="auto">
          <a:xfrm flipH="1">
            <a:off x="3834603" y="3284984"/>
            <a:ext cx="828675"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a:solidFill>
                <a:prstClr val="black"/>
              </a:solidFill>
            </a:endParaRPr>
          </a:p>
        </p:txBody>
      </p:sp>
      <p:sp>
        <p:nvSpPr>
          <p:cNvPr id="14341" name="Line 5"/>
          <p:cNvSpPr>
            <a:spLocks noChangeShapeType="1"/>
          </p:cNvSpPr>
          <p:nvPr/>
        </p:nvSpPr>
        <p:spPr bwMode="auto">
          <a:xfrm>
            <a:off x="2234271" y="5085184"/>
            <a:ext cx="647700"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a:solidFill>
                <a:prstClr val="black"/>
              </a:solidFill>
            </a:endParaRPr>
          </a:p>
        </p:txBody>
      </p:sp>
      <p:sp>
        <p:nvSpPr>
          <p:cNvPr id="14342" name="Line 6"/>
          <p:cNvSpPr>
            <a:spLocks noChangeShapeType="1"/>
          </p:cNvSpPr>
          <p:nvPr/>
        </p:nvSpPr>
        <p:spPr bwMode="auto">
          <a:xfrm>
            <a:off x="3834605" y="5085184"/>
            <a:ext cx="576263"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a:solidFill>
                <a:prstClr val="black"/>
              </a:solidFill>
            </a:endParaRPr>
          </a:p>
        </p:txBody>
      </p:sp>
      <p:sp>
        <p:nvSpPr>
          <p:cNvPr id="14343" name="Line 7"/>
          <p:cNvSpPr>
            <a:spLocks noChangeShapeType="1"/>
          </p:cNvSpPr>
          <p:nvPr/>
        </p:nvSpPr>
        <p:spPr bwMode="auto">
          <a:xfrm>
            <a:off x="5148064" y="5085184"/>
            <a:ext cx="647700"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zh-TW" altLang="en-US">
              <a:solidFill>
                <a:prstClr val="black"/>
              </a:solidFill>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20</a:t>
            </a:fld>
            <a:endParaRPr lang="zh-TW" altLang="en-US">
              <a:solidFill>
                <a:prstClr val="black">
                  <a:tint val="75000"/>
                </a:prstClr>
              </a:solidFill>
            </a:endParaRPr>
          </a:p>
        </p:txBody>
      </p:sp>
    </p:spTree>
    <p:extLst>
      <p:ext uri="{BB962C8B-B14F-4D97-AF65-F5344CB8AC3E}">
        <p14:creationId xmlns:p14="http://schemas.microsoft.com/office/powerpoint/2010/main" val="36996502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1560" y="116632"/>
            <a:ext cx="7560840" cy="1143000"/>
          </a:xfrm>
        </p:spPr>
        <p:txBody>
          <a:bodyPr>
            <a:noAutofit/>
          </a:bodyPr>
          <a:lstStyle/>
          <a:p>
            <a:pPr eaLnBrk="1" hangingPunct="1"/>
            <a:r>
              <a:rPr lang="zh-TW" altLang="en-US" sz="4800" b="1" dirty="0" smtClean="0">
                <a:latin typeface="標楷體" panose="03000509000000000000" pitchFamily="65" charset="-120"/>
                <a:ea typeface="標楷體" panose="03000509000000000000" pitchFamily="65" charset="-120"/>
              </a:rPr>
              <a:t>學校口腔保健的特殊性</a:t>
            </a:r>
            <a:r>
              <a:rPr lang="zh-TW" altLang="en-US" sz="4800" dirty="0" smtClean="0">
                <a:latin typeface="標楷體" panose="03000509000000000000" pitchFamily="65" charset="-120"/>
                <a:ea typeface="標楷體" panose="03000509000000000000" pitchFamily="65" charset="-120"/>
              </a:rPr>
              <a:t> </a:t>
            </a:r>
          </a:p>
        </p:txBody>
      </p:sp>
      <p:sp>
        <p:nvSpPr>
          <p:cNvPr id="20483" name="Rectangle 3"/>
          <p:cNvSpPr>
            <a:spLocks noGrp="1" noChangeArrowheads="1"/>
          </p:cNvSpPr>
          <p:nvPr>
            <p:ph type="body" idx="1"/>
          </p:nvPr>
        </p:nvSpPr>
        <p:spPr>
          <a:xfrm>
            <a:off x="611188" y="1773238"/>
            <a:ext cx="7604125" cy="4194175"/>
          </a:xfrm>
        </p:spPr>
        <p:txBody>
          <a:bodyPr/>
          <a:lstStyle/>
          <a:p>
            <a:pPr eaLnBrk="1" hangingPunct="1">
              <a:buFont typeface="Wingdings" pitchFamily="2" charset="2"/>
              <a:buNone/>
            </a:pPr>
            <a:r>
              <a:rPr lang="en-US" altLang="zh-TW" dirty="0" smtClean="0">
                <a:ea typeface="標楷體" pitchFamily="65" charset="-120"/>
              </a:rPr>
              <a:t>1</a:t>
            </a:r>
            <a:r>
              <a:rPr lang="zh-TW" altLang="en-US" dirty="0" smtClean="0">
                <a:ea typeface="標楷體" pitchFamily="65" charset="-120"/>
              </a:rPr>
              <a:t>、齒科疾病的罹患率高</a:t>
            </a:r>
            <a:endParaRPr lang="zh-TW" altLang="en-US" dirty="0" smtClean="0"/>
          </a:p>
          <a:p>
            <a:pPr eaLnBrk="1" hangingPunct="1">
              <a:buFont typeface="Wingdings" pitchFamily="2" charset="2"/>
              <a:buNone/>
            </a:pPr>
            <a:r>
              <a:rPr lang="en-US" altLang="zh-TW" dirty="0" smtClean="0">
                <a:ea typeface="標楷體" pitchFamily="65" charset="-120"/>
              </a:rPr>
              <a:t>2</a:t>
            </a:r>
            <a:r>
              <a:rPr lang="zh-TW" altLang="en-US" dirty="0" smtClean="0">
                <a:ea typeface="標楷體" pitchFamily="65" charset="-120"/>
              </a:rPr>
              <a:t>、在牙齒的交換期（混合齒列期）</a:t>
            </a:r>
            <a:endParaRPr lang="zh-TW" altLang="en-US" dirty="0" smtClean="0"/>
          </a:p>
          <a:p>
            <a:pPr eaLnBrk="1" hangingPunct="1">
              <a:buFont typeface="Wingdings" pitchFamily="2" charset="2"/>
              <a:buNone/>
            </a:pPr>
            <a:r>
              <a:rPr lang="en-US" altLang="zh-TW" dirty="0" smtClean="0">
                <a:ea typeface="標楷體" pitchFamily="65" charset="-120"/>
              </a:rPr>
              <a:t>3</a:t>
            </a:r>
            <a:r>
              <a:rPr lang="zh-TW" altLang="en-US" dirty="0" smtClean="0">
                <a:ea typeface="標楷體" pitchFamily="65" charset="-120"/>
              </a:rPr>
              <a:t>、牙齒齲蝕急增時期</a:t>
            </a:r>
            <a:endParaRPr lang="zh-TW" altLang="en-US" dirty="0" smtClean="0"/>
          </a:p>
          <a:p>
            <a:pPr eaLnBrk="1" hangingPunct="1">
              <a:buFont typeface="Wingdings" pitchFamily="2" charset="2"/>
              <a:buNone/>
            </a:pPr>
            <a:r>
              <a:rPr lang="en-US" altLang="zh-TW" dirty="0" smtClean="0">
                <a:ea typeface="標楷體" pitchFamily="65" charset="-120"/>
              </a:rPr>
              <a:t>4</a:t>
            </a:r>
            <a:r>
              <a:rPr lang="zh-TW" altLang="en-US" dirty="0" smtClean="0">
                <a:ea typeface="標楷體" pitchFamily="65" charset="-120"/>
              </a:rPr>
              <a:t>、齲齒無法自然痊癒</a:t>
            </a:r>
            <a:endParaRPr lang="zh-TW" altLang="en-US" dirty="0" smtClean="0"/>
          </a:p>
          <a:p>
            <a:pPr eaLnBrk="1" hangingPunct="1">
              <a:buFont typeface="Wingdings" pitchFamily="2" charset="2"/>
              <a:buNone/>
            </a:pPr>
            <a:r>
              <a:rPr lang="en-US" altLang="zh-TW" dirty="0" smtClean="0">
                <a:ea typeface="標楷體" pitchFamily="65" charset="-120"/>
              </a:rPr>
              <a:t>5</a:t>
            </a:r>
            <a:r>
              <a:rPr lang="zh-TW" altLang="en-US" dirty="0" smtClean="0">
                <a:ea typeface="標楷體" pitchFamily="65" charset="-120"/>
              </a:rPr>
              <a:t>、乳齒齲齒與恒齒齲齒有相關性</a:t>
            </a:r>
            <a:endParaRPr lang="zh-TW" altLang="en-US" dirty="0" smtClean="0"/>
          </a:p>
          <a:p>
            <a:pPr eaLnBrk="1" hangingPunct="1">
              <a:buFont typeface="Wingdings" pitchFamily="2" charset="2"/>
              <a:buNone/>
            </a:pPr>
            <a:r>
              <a:rPr lang="en-US" altLang="zh-TW" dirty="0" smtClean="0">
                <a:ea typeface="標楷體" pitchFamily="65" charset="-120"/>
              </a:rPr>
              <a:t>6</a:t>
            </a:r>
            <a:r>
              <a:rPr lang="zh-TW" altLang="en-US" dirty="0" smtClean="0">
                <a:ea typeface="標楷體" pitchFamily="65" charset="-120"/>
              </a:rPr>
              <a:t>、在牙周病及不正咬合的發症時期</a:t>
            </a:r>
            <a:endParaRPr lang="en-US" altLang="zh-TW" dirty="0" smtClean="0">
              <a:ea typeface="標楷體" pitchFamily="65" charset="-120"/>
            </a:endParaRPr>
          </a:p>
          <a:p>
            <a:pPr eaLnBrk="1" hangingPunct="1">
              <a:buFont typeface="Wingdings" pitchFamily="2" charset="2"/>
              <a:buNone/>
            </a:pPr>
            <a:endParaRPr lang="zh-TW" altLang="en-US" dirty="0" smtClean="0"/>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21</a:t>
            </a:fld>
            <a:endParaRPr lang="zh-TW" altLang="en-US">
              <a:solidFill>
                <a:prstClr val="black">
                  <a:tint val="75000"/>
                </a:prstClr>
              </a:solidFill>
            </a:endParaRPr>
          </a:p>
        </p:txBody>
      </p:sp>
    </p:spTree>
    <p:extLst>
      <p:ext uri="{BB962C8B-B14F-4D97-AF65-F5344CB8AC3E}">
        <p14:creationId xmlns:p14="http://schemas.microsoft.com/office/powerpoint/2010/main" val="102341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6000" b="1" dirty="0">
                <a:solidFill>
                  <a:schemeClr val="tx1"/>
                </a:solidFill>
                <a:latin typeface="標楷體" panose="03000509000000000000" pitchFamily="65" charset="-120"/>
                <a:ea typeface="標楷體" panose="03000509000000000000" pitchFamily="65" charset="-120"/>
              </a:rPr>
              <a:t>校園口腔健康推廣</a:t>
            </a:r>
            <a:endParaRPr lang="zh-TW" altLang="en-US" sz="6000" b="1" dirty="0">
              <a:solidFill>
                <a:schemeClr val="tx1"/>
              </a:solidFill>
              <a:latin typeface="標楷體" panose="03000509000000000000" pitchFamily="65" charset="-120"/>
              <a:ea typeface="標楷體" panose="03000509000000000000" pitchFamily="65" charset="-120"/>
            </a:endParaRPr>
          </a:p>
        </p:txBody>
      </p:sp>
      <p:graphicFrame>
        <p:nvGraphicFramePr>
          <p:cNvPr id="5" name="內容版面配置區 4"/>
          <p:cNvGraphicFramePr>
            <a:graphicFrameLocks noGrp="1"/>
          </p:cNvGraphicFramePr>
          <p:nvPr>
            <p:ph idx="1"/>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261556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6000" dirty="0">
                <a:solidFill>
                  <a:schemeClr val="tx1"/>
                </a:solidFill>
                <a:latin typeface="標楷體" panose="03000509000000000000" pitchFamily="65" charset="-120"/>
                <a:ea typeface="標楷體" panose="03000509000000000000" pitchFamily="65" charset="-120"/>
              </a:rPr>
              <a:t>校園口腔健康推廣</a:t>
            </a:r>
            <a:endParaRPr lang="zh-TW" altLang="en-US" sz="6000" dirty="0">
              <a:solidFill>
                <a:schemeClr val="tx1"/>
              </a:solidFill>
              <a:latin typeface="標楷體" panose="03000509000000000000" pitchFamily="65" charset="-120"/>
              <a:ea typeface="標楷體" panose="03000509000000000000" pitchFamily="65" charset="-120"/>
            </a:endParaRPr>
          </a:p>
        </p:txBody>
      </p:sp>
      <p:graphicFrame>
        <p:nvGraphicFramePr>
          <p:cNvPr id="5" name="內容版面配置區 4"/>
          <p:cNvGraphicFramePr>
            <a:graphicFrameLocks noGrp="1"/>
          </p:cNvGraphicFramePr>
          <p:nvPr>
            <p:ph idx="1"/>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
        <p:nvSpPr>
          <p:cNvPr id="3" name="矩形 2"/>
          <p:cNvSpPr/>
          <p:nvPr/>
        </p:nvSpPr>
        <p:spPr>
          <a:xfrm>
            <a:off x="1475656" y="2348880"/>
            <a:ext cx="2160240" cy="1152128"/>
          </a:xfrm>
          <a:prstGeom prst="rect">
            <a:avLst/>
          </a:prstGeom>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6000" b="1" dirty="0" smtClean="0">
                <a:solidFill>
                  <a:schemeClr val="tx1"/>
                </a:solidFill>
                <a:latin typeface="標楷體" panose="03000509000000000000" pitchFamily="65" charset="-120"/>
                <a:ea typeface="標楷體" panose="03000509000000000000" pitchFamily="65" charset="-120"/>
              </a:rPr>
              <a:t>健促</a:t>
            </a:r>
            <a:endParaRPr lang="zh-TW" altLang="en-US" sz="6000" b="1" dirty="0">
              <a:solidFill>
                <a:schemeClr val="tx1"/>
              </a:solidFill>
              <a:latin typeface="標楷體" panose="03000509000000000000" pitchFamily="65" charset="-120"/>
              <a:ea typeface="標楷體" panose="03000509000000000000" pitchFamily="65" charset="-120"/>
            </a:endParaRPr>
          </a:p>
        </p:txBody>
      </p:sp>
      <p:sp>
        <p:nvSpPr>
          <p:cNvPr id="6" name="矩形 5"/>
          <p:cNvSpPr/>
          <p:nvPr/>
        </p:nvSpPr>
        <p:spPr>
          <a:xfrm>
            <a:off x="5148064" y="2348880"/>
            <a:ext cx="3096344" cy="864096"/>
          </a:xfrm>
          <a:prstGeom prst="rect">
            <a:avLst/>
          </a:prstGeom>
          <a:solidFill>
            <a:schemeClr val="accent2">
              <a:lumMod val="60000"/>
              <a:lumOff val="40000"/>
            </a:schemeClr>
          </a:solidFill>
          <a:ln>
            <a:solidFill>
              <a:schemeClr val="accent2">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6000" b="1" dirty="0" smtClean="0">
                <a:solidFill>
                  <a:schemeClr val="tx1"/>
                </a:solidFill>
                <a:latin typeface="標楷體" panose="03000509000000000000" pitchFamily="65" charset="-120"/>
                <a:ea typeface="標楷體" panose="03000509000000000000" pitchFamily="65" charset="-120"/>
              </a:rPr>
              <a:t>潔牙</a:t>
            </a:r>
            <a:endParaRPr lang="zh-TW" altLang="en-US" sz="6000" b="1" dirty="0">
              <a:solidFill>
                <a:schemeClr val="tx1"/>
              </a:solidFill>
              <a:latin typeface="標楷體" panose="03000509000000000000" pitchFamily="65" charset="-120"/>
              <a:ea typeface="標楷體" panose="03000509000000000000" pitchFamily="65" charset="-120"/>
            </a:endParaRPr>
          </a:p>
        </p:txBody>
      </p:sp>
      <p:sp>
        <p:nvSpPr>
          <p:cNvPr id="7" name="矩形 6"/>
          <p:cNvSpPr/>
          <p:nvPr/>
        </p:nvSpPr>
        <p:spPr>
          <a:xfrm>
            <a:off x="899592" y="5085184"/>
            <a:ext cx="3240360" cy="936104"/>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含氟漱口水</a:t>
            </a:r>
            <a:r>
              <a:rPr lang="en-US" altLang="zh-TW" sz="3200" b="1" dirty="0" smtClean="0">
                <a:solidFill>
                  <a:schemeClr val="tx1"/>
                </a:solidFill>
                <a:latin typeface="標楷體" panose="03000509000000000000" pitchFamily="65" charset="-120"/>
                <a:ea typeface="標楷體" panose="03000509000000000000" pitchFamily="65" charset="-120"/>
              </a:rPr>
              <a:t>&amp;</a:t>
            </a:r>
            <a:r>
              <a:rPr lang="zh-TW" altLang="en-US" sz="3200" b="1" dirty="0" smtClean="0">
                <a:solidFill>
                  <a:schemeClr val="tx1"/>
                </a:solidFill>
                <a:latin typeface="標楷體" panose="03000509000000000000" pitchFamily="65" charset="-120"/>
                <a:ea typeface="標楷體" panose="03000509000000000000" pitchFamily="65" charset="-120"/>
              </a:rPr>
              <a:t>塗</a:t>
            </a:r>
            <a:r>
              <a:rPr lang="zh-TW" altLang="en-US" sz="3200" b="1" dirty="0">
                <a:solidFill>
                  <a:schemeClr val="tx1"/>
                </a:solidFill>
                <a:latin typeface="標楷體" panose="03000509000000000000" pitchFamily="65" charset="-120"/>
                <a:ea typeface="標楷體" panose="03000509000000000000" pitchFamily="65" charset="-120"/>
              </a:rPr>
              <a:t>氟</a:t>
            </a:r>
          </a:p>
        </p:txBody>
      </p:sp>
      <p:sp>
        <p:nvSpPr>
          <p:cNvPr id="8" name="矩形 7"/>
          <p:cNvSpPr/>
          <p:nvPr/>
        </p:nvSpPr>
        <p:spPr>
          <a:xfrm>
            <a:off x="5652120" y="5085184"/>
            <a:ext cx="2448272" cy="864096"/>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smtClean="0">
                <a:solidFill>
                  <a:schemeClr val="tx1"/>
                </a:solidFill>
                <a:latin typeface="標楷體" panose="03000509000000000000" pitchFamily="65" charset="-120"/>
                <a:ea typeface="標楷體" panose="03000509000000000000" pitchFamily="65" charset="-120"/>
              </a:rPr>
              <a:t>口腔檢查</a:t>
            </a:r>
            <a:endParaRPr lang="zh-TW" altLang="en-US" sz="40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034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6000" b="1" dirty="0">
                <a:solidFill>
                  <a:schemeClr val="tx1"/>
                </a:solidFill>
                <a:latin typeface="標楷體" panose="03000509000000000000" pitchFamily="65" charset="-120"/>
                <a:ea typeface="標楷體" panose="03000509000000000000" pitchFamily="65" charset="-120"/>
              </a:rPr>
              <a:t>校園口腔健康推廣</a:t>
            </a:r>
            <a:endParaRPr lang="zh-TW" altLang="en-US" sz="6000" b="1" dirty="0">
              <a:solidFill>
                <a:schemeClr val="tx1"/>
              </a:solidFill>
              <a:latin typeface="標楷體" panose="03000509000000000000" pitchFamily="65" charset="-120"/>
              <a:ea typeface="標楷體" panose="03000509000000000000" pitchFamily="65" charset="-120"/>
            </a:endParaRPr>
          </a:p>
        </p:txBody>
      </p:sp>
      <p:graphicFrame>
        <p:nvGraphicFramePr>
          <p:cNvPr id="5" name="內容版面配置區 4"/>
          <p:cNvGraphicFramePr>
            <a:graphicFrameLocks noGrp="1"/>
          </p:cNvGraphicFramePr>
          <p:nvPr>
            <p:ph idx="1"/>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959966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580619028"/>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981245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6388" y="695098"/>
            <a:ext cx="7931224" cy="5981462"/>
          </a:xfrm>
        </p:spPr>
      </p:pic>
      <p:sp>
        <p:nvSpPr>
          <p:cNvPr id="4" name="頁尾版面配置區 3"/>
          <p:cNvSpPr>
            <a:spLocks noGrp="1"/>
          </p:cNvSpPr>
          <p:nvPr>
            <p:ph type="ftr" sz="quarter" idx="11"/>
          </p:nvPr>
        </p:nvSpPr>
        <p:spPr/>
        <p:txBody>
          <a:bodyPr/>
          <a:lstStyle/>
          <a:p>
            <a:endParaRPr lang="zh-TW" altLang="en-US"/>
          </a:p>
        </p:txBody>
      </p:sp>
      <p:sp>
        <p:nvSpPr>
          <p:cNvPr id="6" name="橢圓 5"/>
          <p:cNvSpPr/>
          <p:nvPr/>
        </p:nvSpPr>
        <p:spPr>
          <a:xfrm>
            <a:off x="5508104" y="1847088"/>
            <a:ext cx="1728192" cy="17259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841222" y="2375791"/>
            <a:ext cx="1728192" cy="17259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5436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4076" y="704088"/>
            <a:ext cx="7435847" cy="5546904"/>
          </a:xfrm>
        </p:spPr>
      </p:pic>
      <p:sp>
        <p:nvSpPr>
          <p:cNvPr id="4" name="頁尾版面配置區 3"/>
          <p:cNvSpPr>
            <a:spLocks noGrp="1"/>
          </p:cNvSpPr>
          <p:nvPr>
            <p:ph type="ftr" sz="quarter" idx="11"/>
          </p:nvPr>
        </p:nvSpPr>
        <p:spPr/>
        <p:txBody>
          <a:bodyPr/>
          <a:lstStyle/>
          <a:p>
            <a:endParaRPr lang="zh-TW" altLang="en-US"/>
          </a:p>
        </p:txBody>
      </p:sp>
      <p:sp>
        <p:nvSpPr>
          <p:cNvPr id="6" name="橢圓 5"/>
          <p:cNvSpPr/>
          <p:nvPr/>
        </p:nvSpPr>
        <p:spPr>
          <a:xfrm>
            <a:off x="3707904" y="3212976"/>
            <a:ext cx="2311896" cy="2448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567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8201" y="836712"/>
            <a:ext cx="7050398" cy="5230006"/>
          </a:xfrm>
        </p:spPr>
      </p:pic>
      <p:sp>
        <p:nvSpPr>
          <p:cNvPr id="4" name="頁尾版面配置區 3"/>
          <p:cNvSpPr>
            <a:spLocks noGrp="1"/>
          </p:cNvSpPr>
          <p:nvPr>
            <p:ph type="ftr" sz="quarter" idx="11"/>
          </p:nvPr>
        </p:nvSpPr>
        <p:spPr/>
        <p:txBody>
          <a:bodyPr/>
          <a:lstStyle/>
          <a:p>
            <a:endParaRPr lang="zh-TW" altLang="en-US"/>
          </a:p>
        </p:txBody>
      </p:sp>
      <p:sp>
        <p:nvSpPr>
          <p:cNvPr id="6" name="橢圓 5"/>
          <p:cNvSpPr/>
          <p:nvPr/>
        </p:nvSpPr>
        <p:spPr>
          <a:xfrm>
            <a:off x="2667000" y="1700808"/>
            <a:ext cx="1400944" cy="12961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612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3588" y="704088"/>
            <a:ext cx="7416824" cy="4565986"/>
          </a:xfrm>
        </p:spPr>
      </p:pic>
      <p:sp>
        <p:nvSpPr>
          <p:cNvPr id="4" name="頁尾版面配置區 3"/>
          <p:cNvSpPr>
            <a:spLocks noGrp="1"/>
          </p:cNvSpPr>
          <p:nvPr>
            <p:ph type="ftr" sz="quarter" idx="11"/>
          </p:nvPr>
        </p:nvSpPr>
        <p:spPr/>
        <p:txBody>
          <a:bodyPr/>
          <a:lstStyle/>
          <a:p>
            <a:endParaRPr lang="zh-TW" altLang="en-US"/>
          </a:p>
        </p:txBody>
      </p:sp>
      <p:sp>
        <p:nvSpPr>
          <p:cNvPr id="6" name="橢圓 5"/>
          <p:cNvSpPr/>
          <p:nvPr/>
        </p:nvSpPr>
        <p:spPr>
          <a:xfrm>
            <a:off x="2667000" y="980728"/>
            <a:ext cx="1676400" cy="13681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90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99592" y="1988840"/>
            <a:ext cx="7408333" cy="4464496"/>
          </a:xfrm>
        </p:spPr>
        <p:txBody>
          <a:bodyPr>
            <a:normAutofit/>
          </a:bodyPr>
          <a:lstStyle/>
          <a:p>
            <a:r>
              <a:rPr lang="zh-TW" altLang="en-US" b="1" dirty="0" smtClean="0"/>
              <a:t>目標及主軸</a:t>
            </a:r>
            <a:endParaRPr lang="en-US" altLang="zh-TW" b="1" dirty="0" smtClean="0"/>
          </a:p>
          <a:p>
            <a:r>
              <a:rPr lang="zh-TW" altLang="en-US" b="1" dirty="0" smtClean="0"/>
              <a:t>學齡前</a:t>
            </a:r>
            <a:r>
              <a:rPr lang="zh-TW" altLang="en-US" b="1" dirty="0"/>
              <a:t>嬰幼兒塗</a:t>
            </a:r>
            <a:r>
              <a:rPr lang="zh-TW" altLang="en-US" b="1" dirty="0" smtClean="0"/>
              <a:t>氟</a:t>
            </a:r>
            <a:endParaRPr lang="en-US" altLang="zh-TW" b="1" dirty="0" smtClean="0"/>
          </a:p>
          <a:p>
            <a:r>
              <a:rPr lang="zh-TW" altLang="en-US" b="1" dirty="0"/>
              <a:t>窩溝</a:t>
            </a:r>
            <a:r>
              <a:rPr lang="zh-TW" altLang="en-US" b="1" dirty="0" smtClean="0"/>
              <a:t>封填</a:t>
            </a:r>
            <a:endParaRPr lang="en-US" altLang="zh-TW" b="1" dirty="0" smtClean="0"/>
          </a:p>
          <a:p>
            <a:r>
              <a:rPr lang="zh-TW" altLang="zh-TW" b="1" dirty="0"/>
              <a:t>含氟水漱口</a:t>
            </a:r>
            <a:r>
              <a:rPr lang="zh-TW" altLang="zh-TW" b="1" dirty="0" smtClean="0"/>
              <a:t>計畫</a:t>
            </a:r>
            <a:endParaRPr lang="en-US" altLang="zh-TW" b="1" dirty="0" smtClean="0"/>
          </a:p>
          <a:p>
            <a:r>
              <a:rPr lang="zh-TW" altLang="en-US" b="1" dirty="0" smtClean="0"/>
              <a:t>各</a:t>
            </a:r>
            <a:r>
              <a:rPr lang="zh-TW" altLang="en-US" b="1" dirty="0"/>
              <a:t>年齡層口腔保健活動</a:t>
            </a:r>
            <a:r>
              <a:rPr lang="zh-TW" altLang="en-US" b="1" dirty="0" smtClean="0"/>
              <a:t>推廣</a:t>
            </a:r>
            <a:endParaRPr lang="en-US" altLang="zh-TW" b="1" dirty="0" smtClean="0"/>
          </a:p>
          <a:p>
            <a:r>
              <a:rPr lang="zh-TW" altLang="en-US" b="1" dirty="0"/>
              <a:t>口腔衛教教材編製與</a:t>
            </a:r>
            <a:r>
              <a:rPr lang="zh-TW" altLang="en-US" b="1" dirty="0" smtClean="0"/>
              <a:t>推廣</a:t>
            </a:r>
            <a:endParaRPr lang="en-US" altLang="zh-TW" b="1" dirty="0" smtClean="0"/>
          </a:p>
          <a:p>
            <a:r>
              <a:rPr lang="zh-TW" altLang="en-US" b="1" dirty="0" smtClean="0"/>
              <a:t>全國</a:t>
            </a:r>
            <a:r>
              <a:rPr lang="zh-TW" altLang="en-US" b="1" dirty="0"/>
              <a:t>國小學童口腔健康保健網</a:t>
            </a:r>
            <a:r>
              <a:rPr lang="zh-TW" altLang="en-US" b="1" dirty="0" smtClean="0"/>
              <a:t>絡資源整合</a:t>
            </a:r>
            <a:endParaRPr lang="zh-TW" altLang="en-US" b="1" dirty="0"/>
          </a:p>
        </p:txBody>
      </p:sp>
      <p:sp>
        <p:nvSpPr>
          <p:cNvPr id="3" name="標題 2"/>
          <p:cNvSpPr>
            <a:spLocks noGrp="1"/>
          </p:cNvSpPr>
          <p:nvPr>
            <p:ph type="title"/>
          </p:nvPr>
        </p:nvSpPr>
        <p:spPr/>
        <p:txBody>
          <a:bodyPr/>
          <a:lstStyle/>
          <a:p>
            <a:r>
              <a:rPr lang="zh-TW" altLang="en-US" b="1" dirty="0" smtClean="0"/>
              <a:t>報告綱要</a:t>
            </a:r>
            <a:endParaRPr lang="zh-TW" altLang="en-US" b="1" dirty="0"/>
          </a:p>
        </p:txBody>
      </p:sp>
    </p:spTree>
    <p:extLst>
      <p:ext uri="{BB962C8B-B14F-4D97-AF65-F5344CB8AC3E}">
        <p14:creationId xmlns:p14="http://schemas.microsoft.com/office/powerpoint/2010/main" val="627050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383097089"/>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4167133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123811868"/>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421425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180516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15" name="Rectangle 91"/>
          <p:cNvSpPr>
            <a:spLocks noChangeArrowheads="1"/>
          </p:cNvSpPr>
          <p:nvPr/>
        </p:nvSpPr>
        <p:spPr bwMode="auto">
          <a:xfrm>
            <a:off x="179388" y="3168650"/>
            <a:ext cx="4895973" cy="503238"/>
          </a:xfrm>
          <a:prstGeom prst="rect">
            <a:avLst/>
          </a:prstGeom>
          <a:solidFill>
            <a:srgbClr val="FFFF99"/>
          </a:solidFill>
          <a:ln>
            <a:noFill/>
          </a:ln>
          <a:effectLst/>
          <a:extLst/>
        </p:spPr>
        <p:txBody>
          <a:bodyPr wrap="none" anchor="ctr"/>
          <a:lstStyle/>
          <a:p>
            <a:pPr algn="ctr" fontAlgn="auto">
              <a:lnSpc>
                <a:spcPct val="80000"/>
              </a:lnSpc>
              <a:spcBef>
                <a:spcPts val="0"/>
              </a:spcBef>
              <a:spcAft>
                <a:spcPts val="0"/>
              </a:spcAft>
              <a:defRPr/>
            </a:pPr>
            <a:r>
              <a:rPr kumimoji="0" lang="zh-TW" altLang="en-US" sz="1400" b="1" u="sng" dirty="0" smtClean="0">
                <a:solidFill>
                  <a:srgbClr val="FF0000"/>
                </a:solidFill>
                <a:latin typeface="新細明體" panose="02020500000000000000" pitchFamily="18" charset="-120"/>
                <a:ea typeface="新細明體" panose="02020500000000000000" pitchFamily="18" charset="-120"/>
              </a:rPr>
              <a:t>兒童</a:t>
            </a:r>
            <a:r>
              <a:rPr kumimoji="0" lang="zh-TW" altLang="en-US" sz="1400" b="1" u="sng" dirty="0">
                <a:solidFill>
                  <a:srgbClr val="FF0000"/>
                </a:solidFill>
                <a:latin typeface="新細明體" panose="02020500000000000000" pitchFamily="18" charset="-120"/>
                <a:ea typeface="新細明體" panose="02020500000000000000" pitchFamily="18" charset="-120"/>
              </a:rPr>
              <a:t>預防保健（</a:t>
            </a:r>
            <a:r>
              <a:rPr kumimoji="0" lang="en-US" altLang="zh-TW" sz="1400" b="1" u="sng" dirty="0">
                <a:solidFill>
                  <a:srgbClr val="FF0000"/>
                </a:solidFill>
                <a:latin typeface="新細明體" panose="02020500000000000000" pitchFamily="18" charset="-120"/>
                <a:ea typeface="新細明體" panose="02020500000000000000" pitchFamily="18" charset="-120"/>
              </a:rPr>
              <a:t>7</a:t>
            </a:r>
            <a:r>
              <a:rPr kumimoji="0" lang="zh-TW" altLang="en-US" sz="1400" b="1" u="sng" dirty="0">
                <a:solidFill>
                  <a:srgbClr val="FF0000"/>
                </a:solidFill>
                <a:latin typeface="新細明體" panose="02020500000000000000" pitchFamily="18" charset="-120"/>
                <a:ea typeface="新細明體" panose="02020500000000000000" pitchFamily="18" charset="-120"/>
              </a:rPr>
              <a:t>次）</a:t>
            </a:r>
            <a:endParaRPr kumimoji="0" lang="en-US" altLang="zh-TW" sz="1400" b="1" u="sng" dirty="0">
              <a:solidFill>
                <a:srgbClr val="FF0000"/>
              </a:solidFill>
              <a:latin typeface="新細明體" panose="02020500000000000000" pitchFamily="18" charset="-120"/>
              <a:ea typeface="新細明體" panose="02020500000000000000" pitchFamily="18" charset="-120"/>
            </a:endParaRPr>
          </a:p>
          <a:p>
            <a:pPr algn="ctr" fontAlgn="auto">
              <a:spcBef>
                <a:spcPts val="0"/>
              </a:spcBef>
              <a:spcAft>
                <a:spcPts val="0"/>
              </a:spcAft>
              <a:defRPr/>
            </a:pPr>
            <a:r>
              <a:rPr kumimoji="0" lang="en-US" altLang="zh-TW" sz="1400" b="1" dirty="0">
                <a:latin typeface="新細明體" panose="02020500000000000000" pitchFamily="18" charset="-120"/>
                <a:ea typeface="新細明體" panose="02020500000000000000" pitchFamily="18" charset="-120"/>
              </a:rPr>
              <a:t> </a:t>
            </a:r>
            <a:r>
              <a:rPr kumimoji="0" lang="zh-TW" altLang="en-US" sz="1400" b="1" dirty="0">
                <a:latin typeface="新細明體" panose="02020500000000000000" pitchFamily="18" charset="-120"/>
                <a:ea typeface="新細明體" panose="02020500000000000000" pitchFamily="18" charset="-120"/>
              </a:rPr>
              <a:t>一般口腔</a:t>
            </a:r>
            <a:r>
              <a:rPr kumimoji="0" lang="zh-TW" altLang="en-US" sz="1400" b="1" dirty="0" smtClean="0">
                <a:latin typeface="新細明體" panose="02020500000000000000" pitchFamily="18" charset="-120"/>
                <a:ea typeface="新細明體" panose="02020500000000000000" pitchFamily="18" charset="-120"/>
              </a:rPr>
              <a:t>檢查</a:t>
            </a:r>
            <a:r>
              <a:rPr kumimoji="0" lang="en-US" altLang="zh-TW" sz="1400" b="1" dirty="0" smtClean="0">
                <a:latin typeface="新細明體" panose="02020500000000000000" pitchFamily="18" charset="-120"/>
                <a:ea typeface="新細明體" panose="02020500000000000000" pitchFamily="18" charset="-120"/>
              </a:rPr>
              <a:t>(</a:t>
            </a:r>
            <a:r>
              <a:rPr kumimoji="0" lang="zh-TW" altLang="en-US" sz="1400" b="1" dirty="0" smtClean="0">
                <a:latin typeface="新細明體" panose="02020500000000000000" pitchFamily="18" charset="-120"/>
                <a:ea typeface="新細明體" panose="02020500000000000000" pitchFamily="18" charset="-120"/>
              </a:rPr>
              <a:t>小兒科醫師</a:t>
            </a:r>
            <a:r>
              <a:rPr kumimoji="0" lang="en-US" altLang="zh-TW" sz="1400" b="1" dirty="0" smtClean="0">
                <a:latin typeface="新細明體" panose="02020500000000000000" pitchFamily="18" charset="-120"/>
                <a:ea typeface="新細明體" panose="02020500000000000000" pitchFamily="18" charset="-120"/>
              </a:rPr>
              <a:t>)</a:t>
            </a:r>
            <a:endParaRPr kumimoji="0" lang="zh-TW" altLang="en-US" sz="1400" b="1" dirty="0">
              <a:latin typeface="新細明體" panose="02020500000000000000" pitchFamily="18" charset="-120"/>
              <a:ea typeface="新細明體" panose="02020500000000000000" pitchFamily="18" charset="-120"/>
            </a:endParaRPr>
          </a:p>
        </p:txBody>
      </p:sp>
      <p:sp>
        <p:nvSpPr>
          <p:cNvPr id="16408" name="投影片編號版面配置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340247-AD07-41A6-BF0A-F4E4545D6D7F}" type="slidenum">
              <a:rPr lang="zh-TW" altLang="en-US"/>
              <a:pPr fontAlgn="base">
                <a:spcBef>
                  <a:spcPct val="0"/>
                </a:spcBef>
                <a:spcAft>
                  <a:spcPct val="0"/>
                </a:spcAft>
              </a:pPr>
              <a:t>33</a:t>
            </a:fld>
            <a:endParaRPr lang="en-US" altLang="zh-TW"/>
          </a:p>
        </p:txBody>
      </p:sp>
      <p:sp>
        <p:nvSpPr>
          <p:cNvPr id="16388" name="Text Box 42"/>
          <p:cNvSpPr txBox="1">
            <a:spLocks noChangeArrowheads="1"/>
          </p:cNvSpPr>
          <p:nvPr/>
        </p:nvSpPr>
        <p:spPr bwMode="auto">
          <a:xfrm>
            <a:off x="4777540" y="3180532"/>
            <a:ext cx="2484016" cy="336550"/>
          </a:xfrm>
          <a:prstGeom prst="rect">
            <a:avLst/>
          </a:prstGeom>
          <a:solidFill>
            <a:srgbClr val="00CCFF"/>
          </a:solidFill>
          <a:ln w="9525">
            <a:noFill/>
            <a:miter lim="800000"/>
            <a:headEnd/>
            <a:tailEnd/>
          </a:ln>
        </p:spPr>
        <p:txBody>
          <a:bodyPr wrap="square">
            <a:spAutoFit/>
          </a:bodyPr>
          <a:lstStyle/>
          <a:p>
            <a:pPr algn="ctr"/>
            <a:r>
              <a:rPr kumimoji="0" lang="zh-TW" altLang="en-US" sz="1600" b="1" dirty="0">
                <a:latin typeface="新細明體" panose="02020500000000000000" pitchFamily="18" charset="-120"/>
                <a:ea typeface="新細明體" panose="02020500000000000000" pitchFamily="18" charset="-120"/>
              </a:rPr>
              <a:t>國小全面</a:t>
            </a:r>
            <a:r>
              <a:rPr kumimoji="0" lang="zh-TW" altLang="en-US" sz="1600" b="1" u="sng" dirty="0">
                <a:solidFill>
                  <a:srgbClr val="FF0000"/>
                </a:solidFill>
                <a:latin typeface="新細明體" panose="02020500000000000000" pitchFamily="18" charset="-120"/>
                <a:ea typeface="新細明體" panose="02020500000000000000" pitchFamily="18" charset="-120"/>
              </a:rPr>
              <a:t>含氟</a:t>
            </a:r>
            <a:r>
              <a:rPr kumimoji="0" lang="zh-TW" altLang="en-US" sz="1600" b="1" u="sng" dirty="0" smtClean="0">
                <a:solidFill>
                  <a:srgbClr val="FF0000"/>
                </a:solidFill>
                <a:latin typeface="新細明體" panose="02020500000000000000" pitchFamily="18" charset="-120"/>
                <a:ea typeface="新細明體" panose="02020500000000000000" pitchFamily="18" charset="-120"/>
              </a:rPr>
              <a:t>漱口水</a:t>
            </a:r>
            <a:r>
              <a:rPr kumimoji="0" lang="zh-TW" altLang="en-US" sz="1600" b="1" dirty="0" smtClean="0">
                <a:latin typeface="新細明體" panose="02020500000000000000" pitchFamily="18" charset="-120"/>
                <a:ea typeface="新細明體" panose="02020500000000000000" pitchFamily="18" charset="-120"/>
              </a:rPr>
              <a:t>實施</a:t>
            </a:r>
            <a:endParaRPr kumimoji="0" lang="zh-TW" altLang="en-US" sz="1600" b="1" dirty="0">
              <a:latin typeface="新細明體" panose="02020500000000000000" pitchFamily="18" charset="-120"/>
              <a:ea typeface="新細明體" panose="02020500000000000000" pitchFamily="18" charset="-120"/>
            </a:endParaRPr>
          </a:p>
        </p:txBody>
      </p:sp>
      <p:sp>
        <p:nvSpPr>
          <p:cNvPr id="16399" name="Text Box 42"/>
          <p:cNvSpPr txBox="1">
            <a:spLocks noChangeArrowheads="1"/>
          </p:cNvSpPr>
          <p:nvPr/>
        </p:nvSpPr>
        <p:spPr bwMode="auto">
          <a:xfrm>
            <a:off x="4777540" y="4589956"/>
            <a:ext cx="1223963" cy="581025"/>
          </a:xfrm>
          <a:prstGeom prst="rect">
            <a:avLst/>
          </a:prstGeom>
          <a:solidFill>
            <a:srgbClr val="9999FF"/>
          </a:solidFill>
          <a:ln w="9525">
            <a:noFill/>
            <a:miter lim="800000"/>
            <a:headEnd/>
            <a:tailEnd/>
          </a:ln>
        </p:spPr>
        <p:txBody>
          <a:bodyPr>
            <a:spAutoFit/>
          </a:bodyPr>
          <a:lstStyle/>
          <a:p>
            <a:pPr algn="ctr"/>
            <a:r>
              <a:rPr kumimoji="0" lang="zh-TW" altLang="en-US" sz="1600" b="1" dirty="0">
                <a:latin typeface="新細明體" panose="02020500000000000000" pitchFamily="18" charset="-120"/>
                <a:ea typeface="新細明體" panose="02020500000000000000" pitchFamily="18" charset="-120"/>
              </a:rPr>
              <a:t>弱勢兒童地窩溝封填</a:t>
            </a:r>
          </a:p>
        </p:txBody>
      </p:sp>
      <p:sp>
        <p:nvSpPr>
          <p:cNvPr id="129117" name="Rectangle 93"/>
          <p:cNvSpPr>
            <a:spLocks noChangeArrowheads="1"/>
          </p:cNvSpPr>
          <p:nvPr/>
        </p:nvSpPr>
        <p:spPr bwMode="auto">
          <a:xfrm>
            <a:off x="179389" y="3816350"/>
            <a:ext cx="4551362" cy="332730"/>
          </a:xfrm>
          <a:prstGeom prst="rect">
            <a:avLst/>
          </a:prstGeom>
          <a:solidFill>
            <a:srgbClr val="99FF66"/>
          </a:solidFill>
          <a:ln>
            <a:noFill/>
          </a:ln>
          <a:effectLst/>
          <a:extLst/>
        </p:spPr>
        <p:txBody>
          <a:bodyPr wrap="none" anchor="ctr"/>
          <a:lstStyle/>
          <a:p>
            <a:pPr algn="ctr" fontAlgn="auto">
              <a:spcBef>
                <a:spcPts val="0"/>
              </a:spcBef>
              <a:spcAft>
                <a:spcPts val="0"/>
              </a:spcAft>
              <a:defRPr/>
            </a:pPr>
            <a:r>
              <a:rPr kumimoji="0" lang="zh-TW" altLang="en-US" sz="1600" b="1" dirty="0">
                <a:solidFill>
                  <a:srgbClr val="FF0000"/>
                </a:solidFill>
                <a:latin typeface="新細明體" panose="02020500000000000000" pitchFamily="18" charset="-120"/>
                <a:ea typeface="新細明體" panose="02020500000000000000" pitchFamily="18" charset="-120"/>
              </a:rPr>
              <a:t>兒童牙齒塗氟（每半年</a:t>
            </a:r>
            <a:r>
              <a:rPr kumimoji="0" lang="en-US" altLang="zh-TW" sz="1600" b="1" dirty="0">
                <a:solidFill>
                  <a:srgbClr val="FF0000"/>
                </a:solidFill>
                <a:latin typeface="新細明體" panose="02020500000000000000" pitchFamily="18" charset="-120"/>
                <a:ea typeface="新細明體" panose="02020500000000000000" pitchFamily="18" charset="-120"/>
              </a:rPr>
              <a:t>1</a:t>
            </a:r>
            <a:r>
              <a:rPr kumimoji="0" lang="zh-TW" altLang="en-US" sz="1600" b="1" dirty="0">
                <a:solidFill>
                  <a:srgbClr val="FF0000"/>
                </a:solidFill>
                <a:latin typeface="新細明體" panose="02020500000000000000" pitchFamily="18" charset="-120"/>
                <a:ea typeface="新細明體" panose="02020500000000000000" pitchFamily="18" charset="-120"/>
              </a:rPr>
              <a:t>次）</a:t>
            </a:r>
            <a:endParaRPr kumimoji="0" lang="en-US" altLang="zh-TW" sz="1600" b="1" dirty="0">
              <a:solidFill>
                <a:srgbClr val="FF0000"/>
              </a:solidFill>
              <a:latin typeface="新細明體" panose="02020500000000000000" pitchFamily="18" charset="-120"/>
              <a:ea typeface="新細明體" panose="02020500000000000000" pitchFamily="18" charset="-120"/>
            </a:endParaRPr>
          </a:p>
        </p:txBody>
      </p:sp>
      <p:sp>
        <p:nvSpPr>
          <p:cNvPr id="129122" name="Rectangle 98"/>
          <p:cNvSpPr>
            <a:spLocks noChangeArrowheads="1"/>
          </p:cNvSpPr>
          <p:nvPr/>
        </p:nvSpPr>
        <p:spPr bwMode="auto">
          <a:xfrm>
            <a:off x="179388" y="4221088"/>
            <a:ext cx="7092651" cy="332531"/>
          </a:xfrm>
          <a:prstGeom prst="rect">
            <a:avLst/>
          </a:prstGeom>
          <a:solidFill>
            <a:srgbClr val="00FF00"/>
          </a:solidFill>
          <a:ln>
            <a:noFill/>
          </a:ln>
          <a:effectLst/>
          <a:extLst/>
        </p:spPr>
        <p:txBody>
          <a:bodyPr wrap="none" anchor="ctr"/>
          <a:lstStyle/>
          <a:p>
            <a:pPr algn="ctr" fontAlgn="auto">
              <a:spcBef>
                <a:spcPts val="0"/>
              </a:spcBef>
              <a:spcAft>
                <a:spcPts val="0"/>
              </a:spcAft>
              <a:defRPr/>
            </a:pPr>
            <a:r>
              <a:rPr kumimoji="0" lang="zh-TW" altLang="en-US" sz="1600" b="1" dirty="0">
                <a:latin typeface="新細明體" panose="02020500000000000000" pitchFamily="18" charset="-120"/>
                <a:ea typeface="新細明體" panose="02020500000000000000" pitchFamily="18" charset="-120"/>
              </a:rPr>
              <a:t>弱勢族群及原住民族、偏遠離島地區（每</a:t>
            </a:r>
            <a:r>
              <a:rPr kumimoji="0" lang="en-US" altLang="zh-TW" sz="1600" b="1" dirty="0">
                <a:latin typeface="新細明體" panose="02020500000000000000" pitchFamily="18" charset="-120"/>
                <a:ea typeface="新細明體" panose="02020500000000000000" pitchFamily="18" charset="-120"/>
              </a:rPr>
              <a:t>3</a:t>
            </a:r>
            <a:r>
              <a:rPr kumimoji="0" lang="zh-TW" altLang="en-US" sz="1600" b="1" dirty="0">
                <a:latin typeface="新細明體" panose="02020500000000000000" pitchFamily="18" charset="-120"/>
                <a:ea typeface="新細明體" panose="02020500000000000000" pitchFamily="18" charset="-120"/>
              </a:rPr>
              <a:t>個月</a:t>
            </a:r>
            <a:r>
              <a:rPr kumimoji="0" lang="en-US" altLang="zh-TW" sz="1600" b="1" dirty="0">
                <a:latin typeface="新細明體" panose="02020500000000000000" pitchFamily="18" charset="-120"/>
                <a:ea typeface="新細明體" panose="02020500000000000000" pitchFamily="18" charset="-120"/>
              </a:rPr>
              <a:t>1</a:t>
            </a:r>
            <a:r>
              <a:rPr kumimoji="0" lang="zh-TW" altLang="en-US" sz="1600" b="1" dirty="0">
                <a:latin typeface="新細明體" panose="02020500000000000000" pitchFamily="18" charset="-120"/>
                <a:ea typeface="新細明體" panose="02020500000000000000" pitchFamily="18" charset="-120"/>
              </a:rPr>
              <a:t>次）</a:t>
            </a:r>
          </a:p>
        </p:txBody>
      </p:sp>
      <p:sp>
        <p:nvSpPr>
          <p:cNvPr id="16407" name="Rectangle 23"/>
          <p:cNvSpPr>
            <a:spLocks noChangeArrowheads="1"/>
          </p:cNvSpPr>
          <p:nvPr/>
        </p:nvSpPr>
        <p:spPr bwMode="auto">
          <a:xfrm rot="10800000" flipV="1">
            <a:off x="4777540" y="5174308"/>
            <a:ext cx="1213478" cy="600075"/>
          </a:xfrm>
          <a:prstGeom prst="rect">
            <a:avLst/>
          </a:prstGeom>
          <a:solidFill>
            <a:srgbClr val="FFFF00"/>
          </a:solidFill>
          <a:ln w="19050">
            <a:noFill/>
            <a:miter lim="800000"/>
            <a:headEnd/>
            <a:tailEnd/>
          </a:ln>
        </p:spPr>
        <p:txBody>
          <a:bodyPr wrap="square">
            <a:spAutoFit/>
          </a:bodyPr>
          <a:lstStyle/>
          <a:p>
            <a:pPr algn="ctr">
              <a:spcBef>
                <a:spcPct val="50000"/>
              </a:spcBef>
              <a:buClr>
                <a:schemeClr val="accent1"/>
              </a:buClr>
              <a:buSzPct val="100000"/>
              <a:buFont typeface="Symbol" pitchFamily="18" charset="2"/>
              <a:buNone/>
            </a:pPr>
            <a:r>
              <a:rPr kumimoji="0" lang="zh-TW" altLang="en-US" sz="1600" b="1" dirty="0">
                <a:latin typeface="新細明體" panose="02020500000000000000" pitchFamily="18" charset="-120"/>
                <a:ea typeface="新細明體" panose="02020500000000000000" pitchFamily="18" charset="-120"/>
              </a:rPr>
              <a:t>全面實施              窩溝封閉劑</a:t>
            </a:r>
            <a:endParaRPr kumimoji="0" lang="zh-TW" altLang="en-US" sz="1600" dirty="0">
              <a:latin typeface="新細明體" panose="02020500000000000000" pitchFamily="18" charset="-120"/>
              <a:ea typeface="新細明體" panose="02020500000000000000" pitchFamily="18" charset="-120"/>
            </a:endParaRPr>
          </a:p>
        </p:txBody>
      </p:sp>
      <p:grpSp>
        <p:nvGrpSpPr>
          <p:cNvPr id="2" name="群組 1"/>
          <p:cNvGrpSpPr/>
          <p:nvPr/>
        </p:nvGrpSpPr>
        <p:grpSpPr>
          <a:xfrm>
            <a:off x="250825" y="2492896"/>
            <a:ext cx="8893175" cy="625475"/>
            <a:chOff x="250825" y="2432050"/>
            <a:chExt cx="8893175" cy="625475"/>
          </a:xfrm>
        </p:grpSpPr>
        <p:sp>
          <p:nvSpPr>
            <p:cNvPr id="16393" name="Line 2"/>
            <p:cNvSpPr>
              <a:spLocks noChangeShapeType="1"/>
            </p:cNvSpPr>
            <p:nvPr/>
          </p:nvSpPr>
          <p:spPr bwMode="auto">
            <a:xfrm>
              <a:off x="317500" y="2881313"/>
              <a:ext cx="8826500" cy="12700"/>
            </a:xfrm>
            <a:prstGeom prst="line">
              <a:avLst/>
            </a:prstGeom>
            <a:noFill/>
            <a:ln w="57150">
              <a:solidFill>
                <a:schemeClr val="tx1"/>
              </a:solidFill>
              <a:round/>
              <a:headEnd type="oval" w="med" len="med"/>
              <a:tailEnd type="triangle" w="med" len="med"/>
            </a:ln>
          </p:spPr>
          <p:txBody>
            <a:bodyPr/>
            <a:lstStyle/>
            <a:p>
              <a:endParaRPr lang="zh-TW" altLang="en-US" u="sng" dirty="0"/>
            </a:p>
          </p:txBody>
        </p:sp>
        <p:grpSp>
          <p:nvGrpSpPr>
            <p:cNvPr id="6" name="群組 5"/>
            <p:cNvGrpSpPr/>
            <p:nvPr/>
          </p:nvGrpSpPr>
          <p:grpSpPr>
            <a:xfrm>
              <a:off x="4428926" y="2447925"/>
              <a:ext cx="719138" cy="609600"/>
              <a:chOff x="4716016" y="2447925"/>
              <a:chExt cx="719138" cy="609600"/>
            </a:xfrm>
          </p:grpSpPr>
          <p:sp>
            <p:nvSpPr>
              <p:cNvPr id="16390" name="Text Box 16"/>
              <p:cNvSpPr txBox="1">
                <a:spLocks noChangeArrowheads="1"/>
              </p:cNvSpPr>
              <p:nvPr/>
            </p:nvSpPr>
            <p:spPr bwMode="auto">
              <a:xfrm>
                <a:off x="4716016" y="2447925"/>
                <a:ext cx="719138" cy="336550"/>
              </a:xfrm>
              <a:prstGeom prst="rect">
                <a:avLst/>
              </a:prstGeom>
              <a:noFill/>
              <a:ln w="9525">
                <a:noFill/>
                <a:miter lim="800000"/>
                <a:headEnd/>
                <a:tailEnd/>
              </a:ln>
            </p:spPr>
            <p:txBody>
              <a:bodyPr>
                <a:spAutoFit/>
              </a:bodyPr>
              <a:lstStyle/>
              <a:p>
                <a:pPr>
                  <a:spcBef>
                    <a:spcPct val="50000"/>
                  </a:spcBef>
                </a:pPr>
                <a:r>
                  <a:rPr kumimoji="0" lang="en-US" altLang="zh-TW" sz="1600" b="1" u="sng" dirty="0">
                    <a:latin typeface="Times New Roman" pitchFamily="18" charset="0"/>
                  </a:rPr>
                  <a:t>6yr</a:t>
                </a:r>
                <a:endParaRPr kumimoji="0" lang="zh-TW" altLang="en-US" sz="1600" b="1" u="sng" dirty="0">
                  <a:latin typeface="Times New Roman" pitchFamily="18" charset="0"/>
                </a:endParaRPr>
              </a:p>
            </p:txBody>
          </p:sp>
          <p:sp>
            <p:nvSpPr>
              <p:cNvPr id="16394" name="Line 9"/>
              <p:cNvSpPr>
                <a:spLocks noChangeShapeType="1"/>
              </p:cNvSpPr>
              <p:nvPr/>
            </p:nvSpPr>
            <p:spPr bwMode="auto">
              <a:xfrm>
                <a:off x="5003354"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5" name="群組 4"/>
            <p:cNvGrpSpPr/>
            <p:nvPr/>
          </p:nvGrpSpPr>
          <p:grpSpPr>
            <a:xfrm>
              <a:off x="250825" y="2447925"/>
              <a:ext cx="935038" cy="609600"/>
              <a:chOff x="250825" y="2447925"/>
              <a:chExt cx="935038" cy="609600"/>
            </a:xfrm>
          </p:grpSpPr>
          <p:sp>
            <p:nvSpPr>
              <p:cNvPr id="16391" name="Text Box 21"/>
              <p:cNvSpPr txBox="1">
                <a:spLocks noChangeArrowheads="1"/>
              </p:cNvSpPr>
              <p:nvPr/>
            </p:nvSpPr>
            <p:spPr bwMode="auto">
              <a:xfrm>
                <a:off x="250825" y="2447925"/>
                <a:ext cx="935038" cy="336550"/>
              </a:xfrm>
              <a:prstGeom prst="rect">
                <a:avLst/>
              </a:prstGeom>
              <a:noFill/>
              <a:ln w="9525">
                <a:noFill/>
                <a:miter lim="800000"/>
                <a:headEnd/>
                <a:tailEnd/>
              </a:ln>
            </p:spPr>
            <p:txBody>
              <a:bodyPr>
                <a:spAutoFit/>
              </a:bodyPr>
              <a:lstStyle/>
              <a:p>
                <a:pPr algn="ctr">
                  <a:spcBef>
                    <a:spcPct val="50000"/>
                  </a:spcBef>
                </a:pPr>
                <a:r>
                  <a:rPr kumimoji="0" lang="en-US" altLang="zh-TW" sz="1600" b="1" u="sng">
                    <a:latin typeface="Times New Roman" pitchFamily="18" charset="0"/>
                  </a:rPr>
                  <a:t>1 day</a:t>
                </a:r>
                <a:endParaRPr kumimoji="0" lang="zh-TW" altLang="en-US" sz="1600" b="1" u="sng">
                  <a:latin typeface="Times New Roman" pitchFamily="18" charset="0"/>
                </a:endParaRPr>
              </a:p>
            </p:txBody>
          </p:sp>
          <p:sp>
            <p:nvSpPr>
              <p:cNvPr id="16395" name="Line 20"/>
              <p:cNvSpPr>
                <a:spLocks noChangeShapeType="1"/>
              </p:cNvSpPr>
              <p:nvPr/>
            </p:nvSpPr>
            <p:spPr bwMode="auto">
              <a:xfrm>
                <a:off x="684213"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7" name="群組 6"/>
            <p:cNvGrpSpPr/>
            <p:nvPr/>
          </p:nvGrpSpPr>
          <p:grpSpPr>
            <a:xfrm>
              <a:off x="4788024" y="2447925"/>
              <a:ext cx="792162" cy="609600"/>
              <a:chOff x="5580063" y="2447925"/>
              <a:chExt cx="792162" cy="609600"/>
            </a:xfrm>
          </p:grpSpPr>
          <p:sp>
            <p:nvSpPr>
              <p:cNvPr id="16392" name="Text Box 31"/>
              <p:cNvSpPr txBox="1">
                <a:spLocks noChangeArrowheads="1"/>
              </p:cNvSpPr>
              <p:nvPr/>
            </p:nvSpPr>
            <p:spPr bwMode="auto">
              <a:xfrm>
                <a:off x="5580063" y="2447925"/>
                <a:ext cx="792162" cy="336550"/>
              </a:xfrm>
              <a:prstGeom prst="rect">
                <a:avLst/>
              </a:prstGeom>
              <a:noFill/>
              <a:ln w="9525">
                <a:noFill/>
                <a:miter lim="800000"/>
                <a:headEnd/>
                <a:tailEnd/>
              </a:ln>
            </p:spPr>
            <p:txBody>
              <a:bodyPr>
                <a:spAutoFit/>
              </a:bodyPr>
              <a:lstStyle/>
              <a:p>
                <a:pPr>
                  <a:spcBef>
                    <a:spcPct val="50000"/>
                  </a:spcBef>
                </a:pPr>
                <a:r>
                  <a:rPr kumimoji="0" lang="en-US" altLang="zh-TW" sz="1600" b="1" u="sng">
                    <a:latin typeface="Times New Roman" pitchFamily="18" charset="0"/>
                  </a:rPr>
                  <a:t>7yr</a:t>
                </a:r>
                <a:endParaRPr kumimoji="0" lang="zh-TW" altLang="en-US" sz="1600" b="1" u="sng">
                  <a:latin typeface="Times New Roman" pitchFamily="18" charset="0"/>
                </a:endParaRPr>
              </a:p>
            </p:txBody>
          </p:sp>
          <p:sp>
            <p:nvSpPr>
              <p:cNvPr id="16396" name="Line 30"/>
              <p:cNvSpPr>
                <a:spLocks noChangeShapeType="1"/>
              </p:cNvSpPr>
              <p:nvPr/>
            </p:nvSpPr>
            <p:spPr bwMode="auto">
              <a:xfrm>
                <a:off x="5867400"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4" name="群組 3"/>
            <p:cNvGrpSpPr/>
            <p:nvPr/>
          </p:nvGrpSpPr>
          <p:grpSpPr>
            <a:xfrm>
              <a:off x="2147913" y="2447925"/>
              <a:ext cx="623887" cy="576263"/>
              <a:chOff x="2147913" y="2447925"/>
              <a:chExt cx="623887" cy="576263"/>
            </a:xfrm>
          </p:grpSpPr>
          <p:sp>
            <p:nvSpPr>
              <p:cNvPr id="16389" name="Text Box 14"/>
              <p:cNvSpPr txBox="1">
                <a:spLocks noChangeArrowheads="1"/>
              </p:cNvSpPr>
              <p:nvPr/>
            </p:nvSpPr>
            <p:spPr bwMode="auto">
              <a:xfrm>
                <a:off x="2147913" y="2447925"/>
                <a:ext cx="623887" cy="336550"/>
              </a:xfrm>
              <a:prstGeom prst="rect">
                <a:avLst/>
              </a:prstGeom>
              <a:noFill/>
              <a:ln w="9525">
                <a:noFill/>
                <a:miter lim="800000"/>
                <a:headEnd/>
                <a:tailEnd/>
              </a:ln>
            </p:spPr>
            <p:txBody>
              <a:bodyPr>
                <a:spAutoFit/>
              </a:bodyPr>
              <a:lstStyle/>
              <a:p>
                <a:pPr>
                  <a:spcBef>
                    <a:spcPct val="50000"/>
                  </a:spcBef>
                </a:pPr>
                <a:r>
                  <a:rPr kumimoji="0" lang="en-US" altLang="zh-TW" sz="1600" b="1" u="sng">
                    <a:latin typeface="Times New Roman" pitchFamily="18" charset="0"/>
                  </a:rPr>
                  <a:t>3yr</a:t>
                </a:r>
              </a:p>
            </p:txBody>
          </p:sp>
          <p:sp>
            <p:nvSpPr>
              <p:cNvPr id="16398" name="Line 50"/>
              <p:cNvSpPr>
                <a:spLocks noChangeShapeType="1"/>
              </p:cNvSpPr>
              <p:nvPr/>
            </p:nvSpPr>
            <p:spPr bwMode="auto">
              <a:xfrm flipH="1">
                <a:off x="2435250" y="2703513"/>
                <a:ext cx="0" cy="320675"/>
              </a:xfrm>
              <a:prstGeom prst="line">
                <a:avLst/>
              </a:prstGeom>
              <a:noFill/>
              <a:ln w="57150">
                <a:solidFill>
                  <a:schemeClr val="tx1"/>
                </a:solidFill>
                <a:round/>
                <a:headEnd/>
                <a:tailEnd/>
              </a:ln>
            </p:spPr>
            <p:txBody>
              <a:bodyPr/>
              <a:lstStyle/>
              <a:p>
                <a:endParaRPr lang="zh-TW" altLang="en-US" u="sng"/>
              </a:p>
            </p:txBody>
          </p:sp>
        </p:grpSp>
        <p:grpSp>
          <p:nvGrpSpPr>
            <p:cNvPr id="8" name="群組 7"/>
            <p:cNvGrpSpPr/>
            <p:nvPr/>
          </p:nvGrpSpPr>
          <p:grpSpPr>
            <a:xfrm>
              <a:off x="6983114" y="2432050"/>
              <a:ext cx="757238" cy="609600"/>
              <a:chOff x="8927132" y="2447925"/>
              <a:chExt cx="757238" cy="609600"/>
            </a:xfrm>
          </p:grpSpPr>
          <p:sp>
            <p:nvSpPr>
              <p:cNvPr id="16397" name="Line 32"/>
              <p:cNvSpPr>
                <a:spLocks noChangeShapeType="1"/>
              </p:cNvSpPr>
              <p:nvPr/>
            </p:nvSpPr>
            <p:spPr bwMode="auto">
              <a:xfrm>
                <a:off x="9216057" y="2736850"/>
                <a:ext cx="0" cy="320675"/>
              </a:xfrm>
              <a:prstGeom prst="line">
                <a:avLst/>
              </a:prstGeom>
              <a:noFill/>
              <a:ln w="57150">
                <a:solidFill>
                  <a:schemeClr val="tx1"/>
                </a:solidFill>
                <a:round/>
                <a:headEnd/>
                <a:tailEnd/>
              </a:ln>
            </p:spPr>
            <p:txBody>
              <a:bodyPr/>
              <a:lstStyle/>
              <a:p>
                <a:endParaRPr lang="zh-TW" altLang="en-US" u="sng"/>
              </a:p>
            </p:txBody>
          </p:sp>
          <p:sp>
            <p:nvSpPr>
              <p:cNvPr id="16402" name="Text Box 31"/>
              <p:cNvSpPr txBox="1">
                <a:spLocks noChangeArrowheads="1"/>
              </p:cNvSpPr>
              <p:nvPr/>
            </p:nvSpPr>
            <p:spPr bwMode="auto">
              <a:xfrm>
                <a:off x="8927132" y="2447925"/>
                <a:ext cx="757238" cy="336550"/>
              </a:xfrm>
              <a:prstGeom prst="rect">
                <a:avLst/>
              </a:prstGeom>
              <a:noFill/>
              <a:ln w="9525">
                <a:noFill/>
                <a:miter lim="800000"/>
                <a:headEnd/>
                <a:tailEnd/>
              </a:ln>
            </p:spPr>
            <p:txBody>
              <a:bodyPr>
                <a:spAutoFit/>
              </a:bodyPr>
              <a:lstStyle/>
              <a:p>
                <a:pPr>
                  <a:spcBef>
                    <a:spcPct val="50000"/>
                  </a:spcBef>
                </a:pPr>
                <a:r>
                  <a:rPr kumimoji="0" lang="en-US" altLang="zh-TW" sz="1600" b="1" u="sng" dirty="0">
                    <a:latin typeface="Times New Roman" pitchFamily="18" charset="0"/>
                  </a:rPr>
                  <a:t>12yr</a:t>
                </a:r>
                <a:endParaRPr kumimoji="0" lang="zh-TW" altLang="en-US" sz="1600" b="1" u="sng" dirty="0">
                  <a:latin typeface="Times New Roman" pitchFamily="18" charset="0"/>
                </a:endParaRPr>
              </a:p>
            </p:txBody>
          </p:sp>
        </p:grpSp>
      </p:grpSp>
      <p:grpSp>
        <p:nvGrpSpPr>
          <p:cNvPr id="3" name="群組 2"/>
          <p:cNvGrpSpPr/>
          <p:nvPr/>
        </p:nvGrpSpPr>
        <p:grpSpPr>
          <a:xfrm>
            <a:off x="179512" y="2060848"/>
            <a:ext cx="7092528" cy="442913"/>
            <a:chOff x="179389" y="2016125"/>
            <a:chExt cx="7092528" cy="442913"/>
          </a:xfrm>
        </p:grpSpPr>
        <p:sp>
          <p:nvSpPr>
            <p:cNvPr id="1093658" name="Text Box 26"/>
            <p:cNvSpPr txBox="1">
              <a:spLocks noChangeArrowheads="1"/>
            </p:cNvSpPr>
            <p:nvPr/>
          </p:nvSpPr>
          <p:spPr bwMode="auto">
            <a:xfrm>
              <a:off x="179389" y="2016125"/>
              <a:ext cx="2305050" cy="4429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嬰幼兒</a:t>
              </a:r>
            </a:p>
          </p:txBody>
        </p:sp>
        <p:sp>
          <p:nvSpPr>
            <p:cNvPr id="31" name="Text Box 26"/>
            <p:cNvSpPr txBox="1">
              <a:spLocks noChangeArrowheads="1"/>
            </p:cNvSpPr>
            <p:nvPr/>
          </p:nvSpPr>
          <p:spPr bwMode="auto">
            <a:xfrm>
              <a:off x="2484439" y="2016125"/>
              <a:ext cx="2231825" cy="442913"/>
            </a:xfrm>
            <a:prstGeom prst="rect">
              <a:avLst/>
            </a:prstGeom>
            <a:solidFill>
              <a:schemeClr val="accent3">
                <a:lumMod val="40000"/>
                <a:lumOff val="60000"/>
              </a:schemeClr>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學齡前兒童</a:t>
              </a:r>
            </a:p>
          </p:txBody>
        </p:sp>
        <p:sp>
          <p:nvSpPr>
            <p:cNvPr id="32" name="Text Box 26"/>
            <p:cNvSpPr txBox="1">
              <a:spLocks noChangeArrowheads="1"/>
            </p:cNvSpPr>
            <p:nvPr/>
          </p:nvSpPr>
          <p:spPr bwMode="auto">
            <a:xfrm>
              <a:off x="4716265" y="2016125"/>
              <a:ext cx="2555652" cy="442913"/>
            </a:xfrm>
            <a:prstGeom prst="rect">
              <a:avLst/>
            </a:prstGeom>
            <a:solidFill>
              <a:srgbClr val="92D050"/>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國小</a:t>
              </a:r>
            </a:p>
          </p:txBody>
        </p:sp>
      </p:grpSp>
      <p:sp>
        <p:nvSpPr>
          <p:cNvPr id="39" name="Rectangle 98"/>
          <p:cNvSpPr>
            <a:spLocks noChangeArrowheads="1"/>
          </p:cNvSpPr>
          <p:nvPr/>
        </p:nvSpPr>
        <p:spPr bwMode="auto">
          <a:xfrm>
            <a:off x="169029" y="5779708"/>
            <a:ext cx="7092527" cy="332531"/>
          </a:xfrm>
          <a:prstGeom prst="rect">
            <a:avLst/>
          </a:prstGeom>
          <a:solidFill>
            <a:schemeClr val="accent3">
              <a:lumMod val="60000"/>
              <a:lumOff val="40000"/>
            </a:schemeClr>
          </a:solidFill>
          <a:ln>
            <a:noFill/>
          </a:ln>
          <a:effectLst/>
          <a:extLst/>
        </p:spPr>
        <p:txBody>
          <a:bodyPr wrap="none" anchor="ctr"/>
          <a:lstStyle/>
          <a:p>
            <a:pPr algn="ctr" fontAlgn="auto">
              <a:spcBef>
                <a:spcPts val="0"/>
              </a:spcBef>
              <a:spcAft>
                <a:spcPts val="0"/>
              </a:spcAft>
              <a:defRPr/>
            </a:pPr>
            <a:r>
              <a:rPr kumimoji="0" lang="en-US" altLang="zh-TW" sz="1600" b="1" dirty="0" smtClean="0">
                <a:latin typeface="新細明體" panose="02020500000000000000" pitchFamily="18" charset="-120"/>
                <a:ea typeface="新細明體" panose="02020500000000000000" pitchFamily="18" charset="-120"/>
              </a:rPr>
              <a:t>12</a:t>
            </a:r>
            <a:r>
              <a:rPr kumimoji="0" lang="zh-TW" altLang="en-US" sz="1600" b="1" dirty="0" smtClean="0">
                <a:latin typeface="新細明體" panose="02020500000000000000" pitchFamily="18" charset="-120"/>
                <a:ea typeface="新細明體" panose="02020500000000000000" pitchFamily="18" charset="-120"/>
              </a:rPr>
              <a:t>歲以下</a:t>
            </a:r>
            <a:r>
              <a:rPr kumimoji="0" lang="zh-TW" altLang="en-US" sz="1600" b="1" u="sng" dirty="0" smtClean="0">
                <a:solidFill>
                  <a:srgbClr val="FF0000"/>
                </a:solidFill>
                <a:latin typeface="新細明體" panose="02020500000000000000" pitchFamily="18" charset="-120"/>
                <a:ea typeface="新細明體" panose="02020500000000000000" pitchFamily="18" charset="-120"/>
              </a:rPr>
              <a:t>牙菌斑清除照護</a:t>
            </a:r>
            <a:r>
              <a:rPr kumimoji="0" lang="en-US" altLang="zh-TW" sz="1600" b="1" dirty="0" smtClean="0">
                <a:latin typeface="新細明體" panose="02020500000000000000" pitchFamily="18" charset="-120"/>
                <a:ea typeface="新細明體" panose="02020500000000000000" pitchFamily="18" charset="-120"/>
              </a:rPr>
              <a:t>(</a:t>
            </a:r>
            <a:r>
              <a:rPr kumimoji="0" lang="zh-TW" altLang="en-US" sz="1600" b="1" dirty="0" smtClean="0">
                <a:latin typeface="新細明體" panose="02020500000000000000" pitchFamily="18" charset="-120"/>
                <a:ea typeface="新細明體" panose="02020500000000000000" pitchFamily="18" charset="-120"/>
              </a:rPr>
              <a:t>每</a:t>
            </a:r>
            <a:r>
              <a:rPr lang="en-US" altLang="zh-TW" sz="1600" b="1" dirty="0" smtClean="0">
                <a:latin typeface="新細明體" panose="02020500000000000000" pitchFamily="18" charset="-120"/>
                <a:ea typeface="新細明體" panose="02020500000000000000" pitchFamily="18" charset="-120"/>
              </a:rPr>
              <a:t>6</a:t>
            </a:r>
            <a:r>
              <a:rPr lang="zh-TW" altLang="en-US" sz="1600" b="1" dirty="0" smtClean="0">
                <a:latin typeface="新細明體" panose="02020500000000000000" pitchFamily="18" charset="-120"/>
                <a:ea typeface="新細明體" panose="02020500000000000000" pitchFamily="18" charset="-120"/>
              </a:rPr>
              <a:t>個月</a:t>
            </a:r>
            <a:r>
              <a:rPr lang="en-US" altLang="zh-TW" sz="1600" b="1" dirty="0" smtClean="0">
                <a:latin typeface="新細明體" panose="02020500000000000000" pitchFamily="18" charset="-120"/>
                <a:ea typeface="新細明體" panose="02020500000000000000" pitchFamily="18" charset="-120"/>
              </a:rPr>
              <a:t>1</a:t>
            </a:r>
            <a:r>
              <a:rPr lang="zh-TW" altLang="en-US" sz="1600" b="1" dirty="0" smtClean="0">
                <a:latin typeface="新細明體" panose="02020500000000000000" pitchFamily="18" charset="-120"/>
                <a:ea typeface="新細明體" panose="02020500000000000000" pitchFamily="18" charset="-120"/>
              </a:rPr>
              <a:t>次</a:t>
            </a:r>
            <a:r>
              <a:rPr kumimoji="0" lang="en-US" altLang="zh-TW" sz="1600" b="1" dirty="0" smtClean="0">
                <a:latin typeface="新細明體" panose="02020500000000000000" pitchFamily="18" charset="-120"/>
                <a:ea typeface="新細明體" panose="02020500000000000000" pitchFamily="18" charset="-120"/>
              </a:rPr>
              <a:t>)</a:t>
            </a:r>
            <a:endParaRPr kumimoji="0" lang="zh-TW" altLang="en-US" sz="1600" b="1" dirty="0">
              <a:latin typeface="新細明體" panose="02020500000000000000" pitchFamily="18" charset="-120"/>
              <a:ea typeface="新細明體" panose="02020500000000000000" pitchFamily="18" charset="-120"/>
            </a:endParaRPr>
          </a:p>
        </p:txBody>
      </p:sp>
      <p:sp>
        <p:nvSpPr>
          <p:cNvPr id="40" name="Rectangle 98"/>
          <p:cNvSpPr>
            <a:spLocks noChangeArrowheads="1"/>
          </p:cNvSpPr>
          <p:nvPr/>
        </p:nvSpPr>
        <p:spPr bwMode="auto">
          <a:xfrm>
            <a:off x="7288767" y="4611117"/>
            <a:ext cx="1855233" cy="332531"/>
          </a:xfrm>
          <a:prstGeom prst="rect">
            <a:avLst/>
          </a:prstGeom>
          <a:solidFill>
            <a:schemeClr val="tx2">
              <a:lumMod val="60000"/>
              <a:lumOff val="40000"/>
            </a:schemeClr>
          </a:solidFill>
          <a:ln>
            <a:noFill/>
          </a:ln>
          <a:effectLst/>
          <a:extLst/>
        </p:spPr>
        <p:txBody>
          <a:bodyPr wrap="none" anchor="ctr"/>
          <a:lstStyle/>
          <a:p>
            <a:pPr algn="ctr" fontAlgn="auto">
              <a:spcBef>
                <a:spcPts val="0"/>
              </a:spcBef>
              <a:spcAft>
                <a:spcPts val="0"/>
              </a:spcAft>
              <a:defRPr/>
            </a:pPr>
            <a:r>
              <a:rPr kumimoji="0" lang="en-US" altLang="zh-TW" sz="1400" b="1" dirty="0" smtClean="0">
                <a:latin typeface="新細明體" panose="02020500000000000000" pitchFamily="18" charset="-120"/>
                <a:ea typeface="新細明體" panose="02020500000000000000" pitchFamily="18" charset="-120"/>
              </a:rPr>
              <a:t>12</a:t>
            </a:r>
            <a:r>
              <a:rPr kumimoji="0" lang="zh-TW" altLang="en-US" sz="1400" b="1" dirty="0" smtClean="0">
                <a:latin typeface="新細明體" panose="02020500000000000000" pitchFamily="18" charset="-120"/>
                <a:ea typeface="新細明體" panose="02020500000000000000" pitchFamily="18" charset="-120"/>
              </a:rPr>
              <a:t>歲以上</a:t>
            </a:r>
            <a:r>
              <a:rPr kumimoji="0" lang="zh-TW" altLang="en-US" sz="1400" b="1" u="sng" dirty="0" smtClean="0">
                <a:solidFill>
                  <a:schemeClr val="bg1"/>
                </a:solidFill>
                <a:latin typeface="新細明體" panose="02020500000000000000" pitchFamily="18" charset="-120"/>
                <a:ea typeface="新細明體" panose="02020500000000000000" pitchFamily="18" charset="-120"/>
              </a:rPr>
              <a:t>牙結石清除</a:t>
            </a:r>
            <a:endParaRPr kumimoji="0" lang="zh-TW" altLang="en-US" sz="1400" b="1" u="sng" dirty="0">
              <a:latin typeface="新細明體" panose="02020500000000000000" pitchFamily="18" charset="-120"/>
              <a:ea typeface="新細明體" panose="02020500000000000000" pitchFamily="18" charset="-120"/>
            </a:endParaRPr>
          </a:p>
        </p:txBody>
      </p:sp>
      <p:sp>
        <p:nvSpPr>
          <p:cNvPr id="41" name="Line 32"/>
          <p:cNvSpPr>
            <a:spLocks noChangeShapeType="1"/>
          </p:cNvSpPr>
          <p:nvPr/>
        </p:nvSpPr>
        <p:spPr bwMode="auto">
          <a:xfrm>
            <a:off x="8892480" y="2781821"/>
            <a:ext cx="0" cy="320675"/>
          </a:xfrm>
          <a:prstGeom prst="line">
            <a:avLst/>
          </a:prstGeom>
          <a:noFill/>
          <a:ln w="57150">
            <a:solidFill>
              <a:schemeClr val="tx1"/>
            </a:solidFill>
            <a:round/>
            <a:headEnd/>
            <a:tailEnd/>
          </a:ln>
        </p:spPr>
        <p:txBody>
          <a:bodyPr/>
          <a:lstStyle/>
          <a:p>
            <a:endParaRPr lang="zh-TW" altLang="en-US" u="sng"/>
          </a:p>
        </p:txBody>
      </p:sp>
      <p:sp>
        <p:nvSpPr>
          <p:cNvPr id="42" name="Text Box 31"/>
          <p:cNvSpPr txBox="1">
            <a:spLocks noChangeArrowheads="1"/>
          </p:cNvSpPr>
          <p:nvPr/>
        </p:nvSpPr>
        <p:spPr bwMode="auto">
          <a:xfrm>
            <a:off x="8603555" y="2492896"/>
            <a:ext cx="757238" cy="336550"/>
          </a:xfrm>
          <a:prstGeom prst="rect">
            <a:avLst/>
          </a:prstGeom>
          <a:noFill/>
          <a:ln w="9525">
            <a:noFill/>
            <a:miter lim="800000"/>
            <a:headEnd/>
            <a:tailEnd/>
          </a:ln>
        </p:spPr>
        <p:txBody>
          <a:bodyPr>
            <a:spAutoFit/>
          </a:bodyPr>
          <a:lstStyle/>
          <a:p>
            <a:pPr>
              <a:spcBef>
                <a:spcPct val="50000"/>
              </a:spcBef>
            </a:pPr>
            <a:r>
              <a:rPr kumimoji="0" lang="en-US" altLang="zh-TW" sz="1600" b="1" u="sng" dirty="0" smtClean="0">
                <a:latin typeface="Times New Roman" pitchFamily="18" charset="0"/>
              </a:rPr>
              <a:t>15yr</a:t>
            </a:r>
            <a:endParaRPr kumimoji="0" lang="zh-TW" altLang="en-US" sz="1600" b="1" u="sng" dirty="0">
              <a:latin typeface="Times New Roman" pitchFamily="18" charset="0"/>
            </a:endParaRPr>
          </a:p>
        </p:txBody>
      </p:sp>
      <p:sp>
        <p:nvSpPr>
          <p:cNvPr id="43" name="Text Box 26"/>
          <p:cNvSpPr txBox="1">
            <a:spLocks noChangeArrowheads="1"/>
          </p:cNvSpPr>
          <p:nvPr/>
        </p:nvSpPr>
        <p:spPr bwMode="auto">
          <a:xfrm>
            <a:off x="7236296" y="2065858"/>
            <a:ext cx="1762605" cy="442913"/>
          </a:xfrm>
          <a:prstGeom prst="rect">
            <a:avLst/>
          </a:prstGeom>
          <a:solidFill>
            <a:schemeClr val="accent3">
              <a:lumMod val="75000"/>
            </a:schemeClr>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國中以上</a:t>
            </a:r>
          </a:p>
        </p:txBody>
      </p:sp>
      <p:sp>
        <p:nvSpPr>
          <p:cNvPr id="37" name="Rectangle 3"/>
          <p:cNvSpPr>
            <a:spLocks noGrp="1" noChangeArrowheads="1"/>
          </p:cNvSpPr>
          <p:nvPr>
            <p:ph type="title"/>
          </p:nvPr>
        </p:nvSpPr>
        <p:spPr>
          <a:xfrm>
            <a:off x="302840" y="160239"/>
            <a:ext cx="8229600" cy="1252537"/>
          </a:xfrm>
        </p:spPr>
        <p:txBody>
          <a:bodyPr>
            <a:normAutofit/>
          </a:bodyPr>
          <a:lstStyle/>
          <a:p>
            <a:r>
              <a:rPr lang="zh-TW" altLang="en-US" sz="4000" b="1"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兒童口腔預防保健服務</a:t>
            </a:r>
          </a:p>
        </p:txBody>
      </p:sp>
      <p:sp>
        <p:nvSpPr>
          <p:cNvPr id="38" name="Rectangle 99"/>
          <p:cNvSpPr>
            <a:spLocks noChangeArrowheads="1"/>
          </p:cNvSpPr>
          <p:nvPr/>
        </p:nvSpPr>
        <p:spPr bwMode="auto">
          <a:xfrm>
            <a:off x="179388" y="1411253"/>
            <a:ext cx="7561262" cy="461963"/>
          </a:xfrm>
          <a:prstGeom prst="rect">
            <a:avLst/>
          </a:prstGeom>
          <a:noFill/>
          <a:ln w="9525">
            <a:noFill/>
            <a:miter lim="800000"/>
            <a:headEnd/>
            <a:tailEnd/>
          </a:ln>
        </p:spPr>
        <p:txBody>
          <a:bodyPr>
            <a:spAutoFit/>
          </a:bodyPr>
          <a:lstStyle/>
          <a:p>
            <a:r>
              <a:rPr kumimoji="0" lang="zh-TW" altLang="en-US" sz="2400" b="1" u="sng" dirty="0">
                <a:latin typeface="微軟正黑體" panose="020B0604030504040204" pitchFamily="34" charset="-120"/>
                <a:ea typeface="微軟正黑體" panose="020B0604030504040204" pitchFamily="34" charset="-120"/>
              </a:rPr>
              <a:t>目標與策略：運用窩溝封填、氟化物、衛教及潔牙</a:t>
            </a:r>
          </a:p>
        </p:txBody>
      </p:sp>
      <p:pic>
        <p:nvPicPr>
          <p:cNvPr id="44" name="Picture 3" descr="C:\Users\artimis.CDA\AppData\Local\Microsoft\Windows\Temporary Internet Files\Content.IE5\3OL1MA5X\MC90042893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0352" y="512585"/>
            <a:ext cx="1143754" cy="111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432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5400" dirty="0">
                <a:solidFill>
                  <a:schemeClr val="tx1"/>
                </a:solidFill>
                <a:latin typeface="標楷體" panose="03000509000000000000" pitchFamily="65" charset="-120"/>
                <a:ea typeface="標楷體" panose="03000509000000000000" pitchFamily="65" charset="-120"/>
              </a:rPr>
              <a:t>兒童預防保健</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4" name="頁尾版面配置區 3"/>
          <p:cNvSpPr>
            <a:spLocks noGrp="1"/>
          </p:cNvSpPr>
          <p:nvPr>
            <p:ph type="ftr" sz="quarter" idx="11"/>
          </p:nvPr>
        </p:nvSpPr>
        <p:spPr/>
        <p:txBody>
          <a:bodyPr/>
          <a:lstStyle/>
          <a:p>
            <a:endParaRPr lang="zh-TW" altLang="en-US" dirty="0"/>
          </a:p>
        </p:txBody>
      </p:sp>
      <p:pic>
        <p:nvPicPr>
          <p:cNvPr id="2050" name="Picture 2" descr="ãå¥ä¿åç«¥æåãçåçæå°çµæ"/>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8839" y="1935163"/>
            <a:ext cx="3086322" cy="438943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圖說文字 4"/>
          <p:cNvSpPr/>
          <p:nvPr/>
        </p:nvSpPr>
        <p:spPr>
          <a:xfrm>
            <a:off x="0" y="1719222"/>
            <a:ext cx="2952328" cy="1584176"/>
          </a:xfrm>
          <a:prstGeom prst="wedgeRectCallout">
            <a:avLst>
              <a:gd name="adj1" fmla="val 51594"/>
              <a:gd name="adj2" fmla="val 971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zh-TW" altLang="en-US" sz="3200" b="1" dirty="0">
                <a:ln w="0"/>
                <a:solidFill>
                  <a:schemeClr val="tx1"/>
                </a:solidFill>
                <a:effectLst>
                  <a:outerShdw blurRad="38100" dist="19050" dir="2700000" algn="tl" rotWithShape="0">
                    <a:schemeClr val="dk1">
                      <a:alpha val="40000"/>
                    </a:schemeClr>
                  </a:outerShdw>
                </a:effectLst>
                <a:latin typeface="新細明體" panose="02020500000000000000" pitchFamily="18" charset="-120"/>
              </a:rPr>
              <a:t>一般口腔檢查</a:t>
            </a:r>
            <a:r>
              <a:rPr lang="en-US" altLang="zh-TW" sz="3200" b="1" dirty="0">
                <a:ln w="0"/>
                <a:solidFill>
                  <a:schemeClr val="tx1"/>
                </a:solidFill>
                <a:effectLst>
                  <a:outerShdw blurRad="38100" dist="19050" dir="2700000" algn="tl" rotWithShape="0">
                    <a:schemeClr val="dk1">
                      <a:alpha val="40000"/>
                    </a:schemeClr>
                  </a:outerShdw>
                </a:effectLst>
                <a:latin typeface="新細明體" panose="02020500000000000000" pitchFamily="18" charset="-120"/>
              </a:rPr>
              <a:t>(</a:t>
            </a:r>
            <a:r>
              <a:rPr lang="zh-TW" altLang="en-US" sz="3200" b="1" dirty="0">
                <a:ln w="0"/>
                <a:solidFill>
                  <a:schemeClr val="tx1"/>
                </a:solidFill>
                <a:effectLst>
                  <a:outerShdw blurRad="38100" dist="19050" dir="2700000" algn="tl" rotWithShape="0">
                    <a:schemeClr val="dk1">
                      <a:alpha val="40000"/>
                    </a:schemeClr>
                  </a:outerShdw>
                </a:effectLst>
                <a:latin typeface="新細明體" panose="02020500000000000000" pitchFamily="18" charset="-120"/>
              </a:rPr>
              <a:t>小兒科醫師</a:t>
            </a:r>
            <a:r>
              <a:rPr lang="en-US" altLang="zh-TW" sz="3200" b="1" dirty="0">
                <a:ln w="0"/>
                <a:solidFill>
                  <a:schemeClr val="tx1"/>
                </a:solidFill>
                <a:effectLst>
                  <a:outerShdw blurRad="38100" dist="19050" dir="2700000" algn="tl" rotWithShape="0">
                    <a:schemeClr val="dk1">
                      <a:alpha val="40000"/>
                    </a:schemeClr>
                  </a:outerShdw>
                </a:effectLst>
                <a:latin typeface="新細明體" panose="02020500000000000000" pitchFamily="18" charset="-120"/>
              </a:rPr>
              <a:t>)</a:t>
            </a:r>
            <a:endParaRPr lang="zh-TW" altLang="en-US" sz="3200" b="1" dirty="0">
              <a:ln w="0"/>
              <a:solidFill>
                <a:schemeClr val="tx1"/>
              </a:solidFill>
              <a:effectLst>
                <a:outerShdw blurRad="38100" dist="19050" dir="2700000" algn="tl" rotWithShape="0">
                  <a:schemeClr val="dk1">
                    <a:alpha val="40000"/>
                  </a:schemeClr>
                </a:outerShdw>
              </a:effectLst>
              <a:latin typeface="新細明體" panose="02020500000000000000" pitchFamily="18" charset="-120"/>
            </a:endParaRPr>
          </a:p>
        </p:txBody>
      </p:sp>
    </p:spTree>
    <p:extLst>
      <p:ext uri="{BB962C8B-B14F-4D97-AF65-F5344CB8AC3E}">
        <p14:creationId xmlns:p14="http://schemas.microsoft.com/office/powerpoint/2010/main" val="345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4" name="頁尾版面配置區 3"/>
          <p:cNvSpPr>
            <a:spLocks noGrp="1"/>
          </p:cNvSpPr>
          <p:nvPr>
            <p:ph type="ftr" sz="quarter" idx="11"/>
          </p:nvPr>
        </p:nvSpPr>
        <p:spPr/>
        <p:txBody>
          <a:bodyPr/>
          <a:lstStyle/>
          <a:p>
            <a:endParaRPr lang="zh-TW" altLang="en-US"/>
          </a:p>
        </p:txBody>
      </p:sp>
      <p:pic>
        <p:nvPicPr>
          <p:cNvPr id="1030" name="Picture 6" descr="ãå¥ä¿åç«¥æåãçåçæå°çµæ"/>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6858" y="1935163"/>
            <a:ext cx="5450284" cy="4389437"/>
          </a:xfrm>
          <a:prstGeom prst="rect">
            <a:avLst/>
          </a:prstGeom>
          <a:noFill/>
          <a:extLst>
            <a:ext uri="{909E8E84-426E-40DD-AFC4-6F175D3DCCD1}">
              <a14:hiddenFill xmlns:a14="http://schemas.microsoft.com/office/drawing/2010/main">
                <a:solidFill>
                  <a:srgbClr val="FFFFFF"/>
                </a:solidFill>
              </a14:hiddenFill>
            </a:ext>
          </a:extLst>
        </p:spPr>
      </p:pic>
      <p:sp>
        <p:nvSpPr>
          <p:cNvPr id="7" name="矩形圖說文字 6"/>
          <p:cNvSpPr/>
          <p:nvPr/>
        </p:nvSpPr>
        <p:spPr>
          <a:xfrm>
            <a:off x="262682" y="463253"/>
            <a:ext cx="3168352" cy="1440160"/>
          </a:xfrm>
          <a:prstGeom prst="wedgeRectCallout">
            <a:avLst>
              <a:gd name="adj1" fmla="val 40884"/>
              <a:gd name="adj2" fmla="val 106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標楷體" panose="03000509000000000000" pitchFamily="65" charset="-120"/>
                <a:ea typeface="標楷體" panose="03000509000000000000" pitchFamily="65" charset="-120"/>
              </a:rPr>
              <a:t>追加塗氟記錄頁</a:t>
            </a:r>
            <a:endParaRPr lang="zh-TW" altLang="en-US" sz="28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135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15" name="Rectangle 91"/>
          <p:cNvSpPr>
            <a:spLocks noChangeArrowheads="1"/>
          </p:cNvSpPr>
          <p:nvPr/>
        </p:nvSpPr>
        <p:spPr bwMode="auto">
          <a:xfrm>
            <a:off x="179388" y="3168650"/>
            <a:ext cx="4895973" cy="503238"/>
          </a:xfrm>
          <a:prstGeom prst="rect">
            <a:avLst/>
          </a:prstGeom>
          <a:solidFill>
            <a:srgbClr val="FFFF99"/>
          </a:solidFill>
          <a:ln>
            <a:noFill/>
          </a:ln>
          <a:effectLst/>
          <a:extLst/>
        </p:spPr>
        <p:txBody>
          <a:bodyPr wrap="none" anchor="ctr"/>
          <a:lstStyle/>
          <a:p>
            <a:pPr algn="ctr" fontAlgn="auto">
              <a:lnSpc>
                <a:spcPct val="80000"/>
              </a:lnSpc>
              <a:spcBef>
                <a:spcPts val="0"/>
              </a:spcBef>
              <a:spcAft>
                <a:spcPts val="0"/>
              </a:spcAft>
              <a:defRPr/>
            </a:pPr>
            <a:r>
              <a:rPr kumimoji="0" lang="zh-TW" altLang="en-US" sz="1400" b="1" u="sng" dirty="0" smtClean="0">
                <a:solidFill>
                  <a:srgbClr val="FF0000"/>
                </a:solidFill>
                <a:latin typeface="新細明體" panose="02020500000000000000" pitchFamily="18" charset="-120"/>
                <a:ea typeface="新細明體" panose="02020500000000000000" pitchFamily="18" charset="-120"/>
              </a:rPr>
              <a:t>兒童</a:t>
            </a:r>
            <a:r>
              <a:rPr kumimoji="0" lang="zh-TW" altLang="en-US" sz="1400" b="1" u="sng" dirty="0">
                <a:solidFill>
                  <a:srgbClr val="FF0000"/>
                </a:solidFill>
                <a:latin typeface="新細明體" panose="02020500000000000000" pitchFamily="18" charset="-120"/>
                <a:ea typeface="新細明體" panose="02020500000000000000" pitchFamily="18" charset="-120"/>
              </a:rPr>
              <a:t>預防保健（</a:t>
            </a:r>
            <a:r>
              <a:rPr kumimoji="0" lang="en-US" altLang="zh-TW" sz="1400" b="1" u="sng" dirty="0">
                <a:solidFill>
                  <a:srgbClr val="FF0000"/>
                </a:solidFill>
                <a:latin typeface="新細明體" panose="02020500000000000000" pitchFamily="18" charset="-120"/>
                <a:ea typeface="新細明體" panose="02020500000000000000" pitchFamily="18" charset="-120"/>
              </a:rPr>
              <a:t>7</a:t>
            </a:r>
            <a:r>
              <a:rPr kumimoji="0" lang="zh-TW" altLang="en-US" sz="1400" b="1" u="sng" dirty="0">
                <a:solidFill>
                  <a:srgbClr val="FF0000"/>
                </a:solidFill>
                <a:latin typeface="新細明體" panose="02020500000000000000" pitchFamily="18" charset="-120"/>
                <a:ea typeface="新細明體" panose="02020500000000000000" pitchFamily="18" charset="-120"/>
              </a:rPr>
              <a:t>次）</a:t>
            </a:r>
            <a:endParaRPr kumimoji="0" lang="en-US" altLang="zh-TW" sz="1400" b="1" u="sng" dirty="0">
              <a:solidFill>
                <a:srgbClr val="FF0000"/>
              </a:solidFill>
              <a:latin typeface="新細明體" panose="02020500000000000000" pitchFamily="18" charset="-120"/>
              <a:ea typeface="新細明體" panose="02020500000000000000" pitchFamily="18" charset="-120"/>
            </a:endParaRPr>
          </a:p>
          <a:p>
            <a:pPr algn="ctr" fontAlgn="auto">
              <a:spcBef>
                <a:spcPts val="0"/>
              </a:spcBef>
              <a:spcAft>
                <a:spcPts val="0"/>
              </a:spcAft>
              <a:defRPr/>
            </a:pPr>
            <a:r>
              <a:rPr kumimoji="0" lang="en-US" altLang="zh-TW" sz="1400" b="1" dirty="0">
                <a:latin typeface="新細明體" panose="02020500000000000000" pitchFamily="18" charset="-120"/>
                <a:ea typeface="新細明體" panose="02020500000000000000" pitchFamily="18" charset="-120"/>
              </a:rPr>
              <a:t> </a:t>
            </a:r>
            <a:r>
              <a:rPr kumimoji="0" lang="zh-TW" altLang="en-US" sz="1400" b="1" dirty="0">
                <a:latin typeface="新細明體" panose="02020500000000000000" pitchFamily="18" charset="-120"/>
                <a:ea typeface="新細明體" panose="02020500000000000000" pitchFamily="18" charset="-120"/>
              </a:rPr>
              <a:t>一般口腔</a:t>
            </a:r>
            <a:r>
              <a:rPr kumimoji="0" lang="zh-TW" altLang="en-US" sz="1400" b="1" dirty="0" smtClean="0">
                <a:latin typeface="新細明體" panose="02020500000000000000" pitchFamily="18" charset="-120"/>
                <a:ea typeface="新細明體" panose="02020500000000000000" pitchFamily="18" charset="-120"/>
              </a:rPr>
              <a:t>檢查</a:t>
            </a:r>
            <a:r>
              <a:rPr kumimoji="0" lang="en-US" altLang="zh-TW" sz="1400" b="1" dirty="0" smtClean="0">
                <a:latin typeface="新細明體" panose="02020500000000000000" pitchFamily="18" charset="-120"/>
                <a:ea typeface="新細明體" panose="02020500000000000000" pitchFamily="18" charset="-120"/>
              </a:rPr>
              <a:t>(</a:t>
            </a:r>
            <a:r>
              <a:rPr kumimoji="0" lang="zh-TW" altLang="en-US" sz="1400" b="1" dirty="0" smtClean="0">
                <a:latin typeface="新細明體" panose="02020500000000000000" pitchFamily="18" charset="-120"/>
                <a:ea typeface="新細明體" panose="02020500000000000000" pitchFamily="18" charset="-120"/>
              </a:rPr>
              <a:t>小兒科醫師</a:t>
            </a:r>
            <a:r>
              <a:rPr kumimoji="0" lang="en-US" altLang="zh-TW" sz="1400" b="1" dirty="0" smtClean="0">
                <a:latin typeface="新細明體" panose="02020500000000000000" pitchFamily="18" charset="-120"/>
                <a:ea typeface="新細明體" panose="02020500000000000000" pitchFamily="18" charset="-120"/>
              </a:rPr>
              <a:t>)</a:t>
            </a:r>
            <a:endParaRPr kumimoji="0" lang="zh-TW" altLang="en-US" sz="1400" b="1" dirty="0">
              <a:latin typeface="新細明體" panose="02020500000000000000" pitchFamily="18" charset="-120"/>
              <a:ea typeface="新細明體" panose="02020500000000000000" pitchFamily="18" charset="-120"/>
            </a:endParaRPr>
          </a:p>
        </p:txBody>
      </p:sp>
      <p:sp>
        <p:nvSpPr>
          <p:cNvPr id="16408" name="投影片編號版面配置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340247-AD07-41A6-BF0A-F4E4545D6D7F}" type="slidenum">
              <a:rPr lang="zh-TW" altLang="en-US"/>
              <a:pPr fontAlgn="base">
                <a:spcBef>
                  <a:spcPct val="0"/>
                </a:spcBef>
                <a:spcAft>
                  <a:spcPct val="0"/>
                </a:spcAft>
              </a:pPr>
              <a:t>36</a:t>
            </a:fld>
            <a:endParaRPr lang="en-US" altLang="zh-TW"/>
          </a:p>
        </p:txBody>
      </p:sp>
      <p:sp>
        <p:nvSpPr>
          <p:cNvPr id="16388" name="Text Box 42"/>
          <p:cNvSpPr txBox="1">
            <a:spLocks noChangeArrowheads="1"/>
          </p:cNvSpPr>
          <p:nvPr/>
        </p:nvSpPr>
        <p:spPr bwMode="auto">
          <a:xfrm>
            <a:off x="4777540" y="3180532"/>
            <a:ext cx="2484016" cy="336550"/>
          </a:xfrm>
          <a:prstGeom prst="rect">
            <a:avLst/>
          </a:prstGeom>
          <a:solidFill>
            <a:srgbClr val="00CCFF"/>
          </a:solidFill>
          <a:ln w="9525">
            <a:noFill/>
            <a:miter lim="800000"/>
            <a:headEnd/>
            <a:tailEnd/>
          </a:ln>
        </p:spPr>
        <p:txBody>
          <a:bodyPr wrap="square">
            <a:spAutoFit/>
          </a:bodyPr>
          <a:lstStyle/>
          <a:p>
            <a:pPr algn="ctr"/>
            <a:r>
              <a:rPr kumimoji="0" lang="zh-TW" altLang="en-US" sz="1600" b="1" dirty="0">
                <a:latin typeface="新細明體" panose="02020500000000000000" pitchFamily="18" charset="-120"/>
                <a:ea typeface="新細明體" panose="02020500000000000000" pitchFamily="18" charset="-120"/>
              </a:rPr>
              <a:t>國小全面</a:t>
            </a:r>
            <a:r>
              <a:rPr kumimoji="0" lang="zh-TW" altLang="en-US" sz="1600" b="1" u="sng" dirty="0">
                <a:solidFill>
                  <a:srgbClr val="FF0000"/>
                </a:solidFill>
                <a:latin typeface="新細明體" panose="02020500000000000000" pitchFamily="18" charset="-120"/>
                <a:ea typeface="新細明體" panose="02020500000000000000" pitchFamily="18" charset="-120"/>
              </a:rPr>
              <a:t>含氟</a:t>
            </a:r>
            <a:r>
              <a:rPr kumimoji="0" lang="zh-TW" altLang="en-US" sz="1600" b="1" u="sng" dirty="0" smtClean="0">
                <a:solidFill>
                  <a:srgbClr val="FF0000"/>
                </a:solidFill>
                <a:latin typeface="新細明體" panose="02020500000000000000" pitchFamily="18" charset="-120"/>
                <a:ea typeface="新細明體" panose="02020500000000000000" pitchFamily="18" charset="-120"/>
              </a:rPr>
              <a:t>漱口水</a:t>
            </a:r>
            <a:r>
              <a:rPr kumimoji="0" lang="zh-TW" altLang="en-US" sz="1600" b="1" dirty="0" smtClean="0">
                <a:latin typeface="新細明體" panose="02020500000000000000" pitchFamily="18" charset="-120"/>
                <a:ea typeface="新細明體" panose="02020500000000000000" pitchFamily="18" charset="-120"/>
              </a:rPr>
              <a:t>實施</a:t>
            </a:r>
            <a:endParaRPr kumimoji="0" lang="zh-TW" altLang="en-US" sz="1600" b="1" dirty="0">
              <a:latin typeface="新細明體" panose="02020500000000000000" pitchFamily="18" charset="-120"/>
              <a:ea typeface="新細明體" panose="02020500000000000000" pitchFamily="18" charset="-120"/>
            </a:endParaRPr>
          </a:p>
        </p:txBody>
      </p:sp>
      <p:sp>
        <p:nvSpPr>
          <p:cNvPr id="16399" name="Text Box 42"/>
          <p:cNvSpPr txBox="1">
            <a:spLocks noChangeArrowheads="1"/>
          </p:cNvSpPr>
          <p:nvPr/>
        </p:nvSpPr>
        <p:spPr bwMode="auto">
          <a:xfrm>
            <a:off x="4777540" y="4589956"/>
            <a:ext cx="1223963" cy="581025"/>
          </a:xfrm>
          <a:prstGeom prst="rect">
            <a:avLst/>
          </a:prstGeom>
          <a:solidFill>
            <a:srgbClr val="9999FF"/>
          </a:solidFill>
          <a:ln w="9525">
            <a:noFill/>
            <a:miter lim="800000"/>
            <a:headEnd/>
            <a:tailEnd/>
          </a:ln>
        </p:spPr>
        <p:txBody>
          <a:bodyPr>
            <a:spAutoFit/>
          </a:bodyPr>
          <a:lstStyle/>
          <a:p>
            <a:pPr algn="ctr"/>
            <a:r>
              <a:rPr kumimoji="0" lang="zh-TW" altLang="en-US" sz="1600" b="1" dirty="0">
                <a:latin typeface="新細明體" panose="02020500000000000000" pitchFamily="18" charset="-120"/>
                <a:ea typeface="新細明體" panose="02020500000000000000" pitchFamily="18" charset="-120"/>
              </a:rPr>
              <a:t>弱勢兒童地窩溝封填</a:t>
            </a:r>
          </a:p>
        </p:txBody>
      </p:sp>
      <p:sp>
        <p:nvSpPr>
          <p:cNvPr id="129117" name="Rectangle 93"/>
          <p:cNvSpPr>
            <a:spLocks noChangeArrowheads="1"/>
          </p:cNvSpPr>
          <p:nvPr/>
        </p:nvSpPr>
        <p:spPr bwMode="auto">
          <a:xfrm>
            <a:off x="179389" y="3816350"/>
            <a:ext cx="4551362" cy="332730"/>
          </a:xfrm>
          <a:prstGeom prst="rect">
            <a:avLst/>
          </a:prstGeom>
          <a:solidFill>
            <a:srgbClr val="99FF66"/>
          </a:solidFill>
          <a:ln>
            <a:noFill/>
          </a:ln>
          <a:effectLst/>
          <a:extLst/>
        </p:spPr>
        <p:txBody>
          <a:bodyPr wrap="none" anchor="ctr"/>
          <a:lstStyle/>
          <a:p>
            <a:pPr algn="ctr" fontAlgn="auto">
              <a:spcBef>
                <a:spcPts val="0"/>
              </a:spcBef>
              <a:spcAft>
                <a:spcPts val="0"/>
              </a:spcAft>
              <a:defRPr/>
            </a:pPr>
            <a:r>
              <a:rPr kumimoji="0" lang="zh-TW" altLang="en-US" sz="1600" b="1" dirty="0">
                <a:solidFill>
                  <a:srgbClr val="FF0000"/>
                </a:solidFill>
                <a:latin typeface="新細明體" panose="02020500000000000000" pitchFamily="18" charset="-120"/>
                <a:ea typeface="新細明體" panose="02020500000000000000" pitchFamily="18" charset="-120"/>
              </a:rPr>
              <a:t>兒童牙齒塗氟（每半年</a:t>
            </a:r>
            <a:r>
              <a:rPr kumimoji="0" lang="en-US" altLang="zh-TW" sz="1600" b="1" dirty="0">
                <a:solidFill>
                  <a:srgbClr val="FF0000"/>
                </a:solidFill>
                <a:latin typeface="新細明體" panose="02020500000000000000" pitchFamily="18" charset="-120"/>
                <a:ea typeface="新細明體" panose="02020500000000000000" pitchFamily="18" charset="-120"/>
              </a:rPr>
              <a:t>1</a:t>
            </a:r>
            <a:r>
              <a:rPr kumimoji="0" lang="zh-TW" altLang="en-US" sz="1600" b="1" dirty="0">
                <a:solidFill>
                  <a:srgbClr val="FF0000"/>
                </a:solidFill>
                <a:latin typeface="新細明體" panose="02020500000000000000" pitchFamily="18" charset="-120"/>
                <a:ea typeface="新細明體" panose="02020500000000000000" pitchFamily="18" charset="-120"/>
              </a:rPr>
              <a:t>次）</a:t>
            </a:r>
            <a:endParaRPr kumimoji="0" lang="en-US" altLang="zh-TW" sz="1600" b="1" dirty="0">
              <a:solidFill>
                <a:srgbClr val="FF0000"/>
              </a:solidFill>
              <a:latin typeface="新細明體" panose="02020500000000000000" pitchFamily="18" charset="-120"/>
              <a:ea typeface="新細明體" panose="02020500000000000000" pitchFamily="18" charset="-120"/>
            </a:endParaRPr>
          </a:p>
        </p:txBody>
      </p:sp>
      <p:sp>
        <p:nvSpPr>
          <p:cNvPr id="129122" name="Rectangle 98"/>
          <p:cNvSpPr>
            <a:spLocks noChangeArrowheads="1"/>
          </p:cNvSpPr>
          <p:nvPr/>
        </p:nvSpPr>
        <p:spPr bwMode="auto">
          <a:xfrm>
            <a:off x="179388" y="4221088"/>
            <a:ext cx="7092651" cy="332531"/>
          </a:xfrm>
          <a:prstGeom prst="rect">
            <a:avLst/>
          </a:prstGeom>
          <a:solidFill>
            <a:srgbClr val="00FF00"/>
          </a:solidFill>
          <a:ln>
            <a:noFill/>
          </a:ln>
          <a:effectLst/>
          <a:extLst/>
        </p:spPr>
        <p:txBody>
          <a:bodyPr wrap="none" anchor="ctr"/>
          <a:lstStyle/>
          <a:p>
            <a:pPr algn="ctr" fontAlgn="auto">
              <a:spcBef>
                <a:spcPts val="0"/>
              </a:spcBef>
              <a:spcAft>
                <a:spcPts val="0"/>
              </a:spcAft>
              <a:defRPr/>
            </a:pPr>
            <a:r>
              <a:rPr kumimoji="0" lang="zh-TW" altLang="en-US" sz="1600" b="1" dirty="0">
                <a:latin typeface="新細明體" panose="02020500000000000000" pitchFamily="18" charset="-120"/>
                <a:ea typeface="新細明體" panose="02020500000000000000" pitchFamily="18" charset="-120"/>
              </a:rPr>
              <a:t>弱勢族群及原住民族、偏遠離島地區（每</a:t>
            </a:r>
            <a:r>
              <a:rPr kumimoji="0" lang="en-US" altLang="zh-TW" sz="1600" b="1" dirty="0">
                <a:latin typeface="新細明體" panose="02020500000000000000" pitchFamily="18" charset="-120"/>
                <a:ea typeface="新細明體" panose="02020500000000000000" pitchFamily="18" charset="-120"/>
              </a:rPr>
              <a:t>3</a:t>
            </a:r>
            <a:r>
              <a:rPr kumimoji="0" lang="zh-TW" altLang="en-US" sz="1600" b="1" dirty="0">
                <a:latin typeface="新細明體" panose="02020500000000000000" pitchFamily="18" charset="-120"/>
                <a:ea typeface="新細明體" panose="02020500000000000000" pitchFamily="18" charset="-120"/>
              </a:rPr>
              <a:t>個月</a:t>
            </a:r>
            <a:r>
              <a:rPr kumimoji="0" lang="en-US" altLang="zh-TW" sz="1600" b="1" dirty="0">
                <a:latin typeface="新細明體" panose="02020500000000000000" pitchFamily="18" charset="-120"/>
                <a:ea typeface="新細明體" panose="02020500000000000000" pitchFamily="18" charset="-120"/>
              </a:rPr>
              <a:t>1</a:t>
            </a:r>
            <a:r>
              <a:rPr kumimoji="0" lang="zh-TW" altLang="en-US" sz="1600" b="1" dirty="0">
                <a:latin typeface="新細明體" panose="02020500000000000000" pitchFamily="18" charset="-120"/>
                <a:ea typeface="新細明體" panose="02020500000000000000" pitchFamily="18" charset="-120"/>
              </a:rPr>
              <a:t>次）</a:t>
            </a:r>
          </a:p>
        </p:txBody>
      </p:sp>
      <p:sp>
        <p:nvSpPr>
          <p:cNvPr id="16407" name="Rectangle 23"/>
          <p:cNvSpPr>
            <a:spLocks noChangeArrowheads="1"/>
          </p:cNvSpPr>
          <p:nvPr/>
        </p:nvSpPr>
        <p:spPr bwMode="auto">
          <a:xfrm rot="10800000" flipV="1">
            <a:off x="4777540" y="5174308"/>
            <a:ext cx="1213478" cy="600075"/>
          </a:xfrm>
          <a:prstGeom prst="rect">
            <a:avLst/>
          </a:prstGeom>
          <a:solidFill>
            <a:srgbClr val="FFFF00"/>
          </a:solidFill>
          <a:ln w="19050">
            <a:noFill/>
            <a:miter lim="800000"/>
            <a:headEnd/>
            <a:tailEnd/>
          </a:ln>
        </p:spPr>
        <p:txBody>
          <a:bodyPr wrap="square">
            <a:spAutoFit/>
          </a:bodyPr>
          <a:lstStyle/>
          <a:p>
            <a:pPr algn="ctr">
              <a:spcBef>
                <a:spcPct val="50000"/>
              </a:spcBef>
              <a:buClr>
                <a:schemeClr val="accent1"/>
              </a:buClr>
              <a:buSzPct val="100000"/>
              <a:buFont typeface="Symbol" pitchFamily="18" charset="2"/>
              <a:buNone/>
            </a:pPr>
            <a:r>
              <a:rPr kumimoji="0" lang="zh-TW" altLang="en-US" sz="1600" b="1" dirty="0">
                <a:latin typeface="新細明體" panose="02020500000000000000" pitchFamily="18" charset="-120"/>
                <a:ea typeface="新細明體" panose="02020500000000000000" pitchFamily="18" charset="-120"/>
              </a:rPr>
              <a:t>全面實施              窩溝封閉劑</a:t>
            </a:r>
            <a:endParaRPr kumimoji="0" lang="zh-TW" altLang="en-US" sz="1600" dirty="0">
              <a:latin typeface="新細明體" panose="02020500000000000000" pitchFamily="18" charset="-120"/>
              <a:ea typeface="新細明體" panose="02020500000000000000" pitchFamily="18" charset="-120"/>
            </a:endParaRPr>
          </a:p>
        </p:txBody>
      </p:sp>
      <p:grpSp>
        <p:nvGrpSpPr>
          <p:cNvPr id="2" name="群組 1"/>
          <p:cNvGrpSpPr/>
          <p:nvPr/>
        </p:nvGrpSpPr>
        <p:grpSpPr>
          <a:xfrm>
            <a:off x="250825" y="2492896"/>
            <a:ext cx="8893175" cy="625475"/>
            <a:chOff x="250825" y="2432050"/>
            <a:chExt cx="8893175" cy="625475"/>
          </a:xfrm>
        </p:grpSpPr>
        <p:sp>
          <p:nvSpPr>
            <p:cNvPr id="16393" name="Line 2"/>
            <p:cNvSpPr>
              <a:spLocks noChangeShapeType="1"/>
            </p:cNvSpPr>
            <p:nvPr/>
          </p:nvSpPr>
          <p:spPr bwMode="auto">
            <a:xfrm>
              <a:off x="317500" y="2881313"/>
              <a:ext cx="8826500" cy="12700"/>
            </a:xfrm>
            <a:prstGeom prst="line">
              <a:avLst/>
            </a:prstGeom>
            <a:noFill/>
            <a:ln w="57150">
              <a:solidFill>
                <a:schemeClr val="tx1"/>
              </a:solidFill>
              <a:round/>
              <a:headEnd type="oval" w="med" len="med"/>
              <a:tailEnd type="triangle" w="med" len="med"/>
            </a:ln>
          </p:spPr>
          <p:txBody>
            <a:bodyPr/>
            <a:lstStyle/>
            <a:p>
              <a:endParaRPr lang="zh-TW" altLang="en-US" u="sng" dirty="0"/>
            </a:p>
          </p:txBody>
        </p:sp>
        <p:grpSp>
          <p:nvGrpSpPr>
            <p:cNvPr id="6" name="群組 5"/>
            <p:cNvGrpSpPr/>
            <p:nvPr/>
          </p:nvGrpSpPr>
          <p:grpSpPr>
            <a:xfrm>
              <a:off x="4428926" y="2447925"/>
              <a:ext cx="719138" cy="609600"/>
              <a:chOff x="4716016" y="2447925"/>
              <a:chExt cx="719138" cy="609600"/>
            </a:xfrm>
          </p:grpSpPr>
          <p:sp>
            <p:nvSpPr>
              <p:cNvPr id="16390" name="Text Box 16"/>
              <p:cNvSpPr txBox="1">
                <a:spLocks noChangeArrowheads="1"/>
              </p:cNvSpPr>
              <p:nvPr/>
            </p:nvSpPr>
            <p:spPr bwMode="auto">
              <a:xfrm>
                <a:off x="4716016" y="2447925"/>
                <a:ext cx="719138" cy="336550"/>
              </a:xfrm>
              <a:prstGeom prst="rect">
                <a:avLst/>
              </a:prstGeom>
              <a:noFill/>
              <a:ln w="9525">
                <a:noFill/>
                <a:miter lim="800000"/>
                <a:headEnd/>
                <a:tailEnd/>
              </a:ln>
            </p:spPr>
            <p:txBody>
              <a:bodyPr>
                <a:spAutoFit/>
              </a:bodyPr>
              <a:lstStyle/>
              <a:p>
                <a:pPr>
                  <a:spcBef>
                    <a:spcPct val="50000"/>
                  </a:spcBef>
                </a:pPr>
                <a:r>
                  <a:rPr kumimoji="0" lang="en-US" altLang="zh-TW" sz="1600" b="1" u="sng" dirty="0">
                    <a:latin typeface="Times New Roman" pitchFamily="18" charset="0"/>
                  </a:rPr>
                  <a:t>6yr</a:t>
                </a:r>
                <a:endParaRPr kumimoji="0" lang="zh-TW" altLang="en-US" sz="1600" b="1" u="sng" dirty="0">
                  <a:latin typeface="Times New Roman" pitchFamily="18" charset="0"/>
                </a:endParaRPr>
              </a:p>
            </p:txBody>
          </p:sp>
          <p:sp>
            <p:nvSpPr>
              <p:cNvPr id="16394" name="Line 9"/>
              <p:cNvSpPr>
                <a:spLocks noChangeShapeType="1"/>
              </p:cNvSpPr>
              <p:nvPr/>
            </p:nvSpPr>
            <p:spPr bwMode="auto">
              <a:xfrm>
                <a:off x="5003354"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5" name="群組 4"/>
            <p:cNvGrpSpPr/>
            <p:nvPr/>
          </p:nvGrpSpPr>
          <p:grpSpPr>
            <a:xfrm>
              <a:off x="250825" y="2447925"/>
              <a:ext cx="935038" cy="609600"/>
              <a:chOff x="250825" y="2447925"/>
              <a:chExt cx="935038" cy="609600"/>
            </a:xfrm>
          </p:grpSpPr>
          <p:sp>
            <p:nvSpPr>
              <p:cNvPr id="16391" name="Text Box 21"/>
              <p:cNvSpPr txBox="1">
                <a:spLocks noChangeArrowheads="1"/>
              </p:cNvSpPr>
              <p:nvPr/>
            </p:nvSpPr>
            <p:spPr bwMode="auto">
              <a:xfrm>
                <a:off x="250825" y="2447925"/>
                <a:ext cx="935038" cy="336550"/>
              </a:xfrm>
              <a:prstGeom prst="rect">
                <a:avLst/>
              </a:prstGeom>
              <a:noFill/>
              <a:ln w="9525">
                <a:noFill/>
                <a:miter lim="800000"/>
                <a:headEnd/>
                <a:tailEnd/>
              </a:ln>
            </p:spPr>
            <p:txBody>
              <a:bodyPr>
                <a:spAutoFit/>
              </a:bodyPr>
              <a:lstStyle/>
              <a:p>
                <a:pPr algn="ctr">
                  <a:spcBef>
                    <a:spcPct val="50000"/>
                  </a:spcBef>
                </a:pPr>
                <a:r>
                  <a:rPr kumimoji="0" lang="en-US" altLang="zh-TW" sz="1600" b="1" u="sng">
                    <a:latin typeface="Times New Roman" pitchFamily="18" charset="0"/>
                  </a:rPr>
                  <a:t>1 day</a:t>
                </a:r>
                <a:endParaRPr kumimoji="0" lang="zh-TW" altLang="en-US" sz="1600" b="1" u="sng">
                  <a:latin typeface="Times New Roman" pitchFamily="18" charset="0"/>
                </a:endParaRPr>
              </a:p>
            </p:txBody>
          </p:sp>
          <p:sp>
            <p:nvSpPr>
              <p:cNvPr id="16395" name="Line 20"/>
              <p:cNvSpPr>
                <a:spLocks noChangeShapeType="1"/>
              </p:cNvSpPr>
              <p:nvPr/>
            </p:nvSpPr>
            <p:spPr bwMode="auto">
              <a:xfrm>
                <a:off x="684213"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7" name="群組 6"/>
            <p:cNvGrpSpPr/>
            <p:nvPr/>
          </p:nvGrpSpPr>
          <p:grpSpPr>
            <a:xfrm>
              <a:off x="4788024" y="2447925"/>
              <a:ext cx="792162" cy="609600"/>
              <a:chOff x="5580063" y="2447925"/>
              <a:chExt cx="792162" cy="609600"/>
            </a:xfrm>
          </p:grpSpPr>
          <p:sp>
            <p:nvSpPr>
              <p:cNvPr id="16392" name="Text Box 31"/>
              <p:cNvSpPr txBox="1">
                <a:spLocks noChangeArrowheads="1"/>
              </p:cNvSpPr>
              <p:nvPr/>
            </p:nvSpPr>
            <p:spPr bwMode="auto">
              <a:xfrm>
                <a:off x="5580063" y="2447925"/>
                <a:ext cx="792162" cy="336550"/>
              </a:xfrm>
              <a:prstGeom prst="rect">
                <a:avLst/>
              </a:prstGeom>
              <a:noFill/>
              <a:ln w="9525">
                <a:noFill/>
                <a:miter lim="800000"/>
                <a:headEnd/>
                <a:tailEnd/>
              </a:ln>
            </p:spPr>
            <p:txBody>
              <a:bodyPr>
                <a:spAutoFit/>
              </a:bodyPr>
              <a:lstStyle/>
              <a:p>
                <a:pPr>
                  <a:spcBef>
                    <a:spcPct val="50000"/>
                  </a:spcBef>
                </a:pPr>
                <a:r>
                  <a:rPr kumimoji="0" lang="en-US" altLang="zh-TW" sz="1600" b="1" u="sng">
                    <a:latin typeface="Times New Roman" pitchFamily="18" charset="0"/>
                  </a:rPr>
                  <a:t>7yr</a:t>
                </a:r>
                <a:endParaRPr kumimoji="0" lang="zh-TW" altLang="en-US" sz="1600" b="1" u="sng">
                  <a:latin typeface="Times New Roman" pitchFamily="18" charset="0"/>
                </a:endParaRPr>
              </a:p>
            </p:txBody>
          </p:sp>
          <p:sp>
            <p:nvSpPr>
              <p:cNvPr id="16396" name="Line 30"/>
              <p:cNvSpPr>
                <a:spLocks noChangeShapeType="1"/>
              </p:cNvSpPr>
              <p:nvPr/>
            </p:nvSpPr>
            <p:spPr bwMode="auto">
              <a:xfrm>
                <a:off x="5867400" y="2736850"/>
                <a:ext cx="0" cy="320675"/>
              </a:xfrm>
              <a:prstGeom prst="line">
                <a:avLst/>
              </a:prstGeom>
              <a:noFill/>
              <a:ln w="57150">
                <a:solidFill>
                  <a:schemeClr val="tx1"/>
                </a:solidFill>
                <a:round/>
                <a:headEnd/>
                <a:tailEnd/>
              </a:ln>
            </p:spPr>
            <p:txBody>
              <a:bodyPr/>
              <a:lstStyle/>
              <a:p>
                <a:endParaRPr lang="zh-TW" altLang="en-US" u="sng"/>
              </a:p>
            </p:txBody>
          </p:sp>
        </p:grpSp>
        <p:grpSp>
          <p:nvGrpSpPr>
            <p:cNvPr id="4" name="群組 3"/>
            <p:cNvGrpSpPr/>
            <p:nvPr/>
          </p:nvGrpSpPr>
          <p:grpSpPr>
            <a:xfrm>
              <a:off x="2147913" y="2447925"/>
              <a:ext cx="623887" cy="576263"/>
              <a:chOff x="2147913" y="2447925"/>
              <a:chExt cx="623887" cy="576263"/>
            </a:xfrm>
          </p:grpSpPr>
          <p:sp>
            <p:nvSpPr>
              <p:cNvPr id="16389" name="Text Box 14"/>
              <p:cNvSpPr txBox="1">
                <a:spLocks noChangeArrowheads="1"/>
              </p:cNvSpPr>
              <p:nvPr/>
            </p:nvSpPr>
            <p:spPr bwMode="auto">
              <a:xfrm>
                <a:off x="2147913" y="2447925"/>
                <a:ext cx="623887" cy="336550"/>
              </a:xfrm>
              <a:prstGeom prst="rect">
                <a:avLst/>
              </a:prstGeom>
              <a:noFill/>
              <a:ln w="9525">
                <a:noFill/>
                <a:miter lim="800000"/>
                <a:headEnd/>
                <a:tailEnd/>
              </a:ln>
            </p:spPr>
            <p:txBody>
              <a:bodyPr>
                <a:spAutoFit/>
              </a:bodyPr>
              <a:lstStyle/>
              <a:p>
                <a:pPr>
                  <a:spcBef>
                    <a:spcPct val="50000"/>
                  </a:spcBef>
                </a:pPr>
                <a:r>
                  <a:rPr kumimoji="0" lang="en-US" altLang="zh-TW" sz="1600" b="1" u="sng">
                    <a:latin typeface="Times New Roman" pitchFamily="18" charset="0"/>
                  </a:rPr>
                  <a:t>3yr</a:t>
                </a:r>
              </a:p>
            </p:txBody>
          </p:sp>
          <p:sp>
            <p:nvSpPr>
              <p:cNvPr id="16398" name="Line 50"/>
              <p:cNvSpPr>
                <a:spLocks noChangeShapeType="1"/>
              </p:cNvSpPr>
              <p:nvPr/>
            </p:nvSpPr>
            <p:spPr bwMode="auto">
              <a:xfrm flipH="1">
                <a:off x="2435250" y="2703513"/>
                <a:ext cx="0" cy="320675"/>
              </a:xfrm>
              <a:prstGeom prst="line">
                <a:avLst/>
              </a:prstGeom>
              <a:noFill/>
              <a:ln w="57150">
                <a:solidFill>
                  <a:schemeClr val="tx1"/>
                </a:solidFill>
                <a:round/>
                <a:headEnd/>
                <a:tailEnd/>
              </a:ln>
            </p:spPr>
            <p:txBody>
              <a:bodyPr/>
              <a:lstStyle/>
              <a:p>
                <a:endParaRPr lang="zh-TW" altLang="en-US" u="sng"/>
              </a:p>
            </p:txBody>
          </p:sp>
        </p:grpSp>
        <p:grpSp>
          <p:nvGrpSpPr>
            <p:cNvPr id="8" name="群組 7"/>
            <p:cNvGrpSpPr/>
            <p:nvPr/>
          </p:nvGrpSpPr>
          <p:grpSpPr>
            <a:xfrm>
              <a:off x="6983114" y="2432050"/>
              <a:ext cx="757238" cy="609600"/>
              <a:chOff x="8927132" y="2447925"/>
              <a:chExt cx="757238" cy="609600"/>
            </a:xfrm>
          </p:grpSpPr>
          <p:sp>
            <p:nvSpPr>
              <p:cNvPr id="16397" name="Line 32"/>
              <p:cNvSpPr>
                <a:spLocks noChangeShapeType="1"/>
              </p:cNvSpPr>
              <p:nvPr/>
            </p:nvSpPr>
            <p:spPr bwMode="auto">
              <a:xfrm>
                <a:off x="9216057" y="2736850"/>
                <a:ext cx="0" cy="320675"/>
              </a:xfrm>
              <a:prstGeom prst="line">
                <a:avLst/>
              </a:prstGeom>
              <a:noFill/>
              <a:ln w="57150">
                <a:solidFill>
                  <a:schemeClr val="tx1"/>
                </a:solidFill>
                <a:round/>
                <a:headEnd/>
                <a:tailEnd/>
              </a:ln>
            </p:spPr>
            <p:txBody>
              <a:bodyPr/>
              <a:lstStyle/>
              <a:p>
                <a:endParaRPr lang="zh-TW" altLang="en-US" u="sng"/>
              </a:p>
            </p:txBody>
          </p:sp>
          <p:sp>
            <p:nvSpPr>
              <p:cNvPr id="16402" name="Text Box 31"/>
              <p:cNvSpPr txBox="1">
                <a:spLocks noChangeArrowheads="1"/>
              </p:cNvSpPr>
              <p:nvPr/>
            </p:nvSpPr>
            <p:spPr bwMode="auto">
              <a:xfrm>
                <a:off x="8927132" y="2447925"/>
                <a:ext cx="757238" cy="336550"/>
              </a:xfrm>
              <a:prstGeom prst="rect">
                <a:avLst/>
              </a:prstGeom>
              <a:noFill/>
              <a:ln w="9525">
                <a:noFill/>
                <a:miter lim="800000"/>
                <a:headEnd/>
                <a:tailEnd/>
              </a:ln>
            </p:spPr>
            <p:txBody>
              <a:bodyPr>
                <a:spAutoFit/>
              </a:bodyPr>
              <a:lstStyle/>
              <a:p>
                <a:pPr>
                  <a:spcBef>
                    <a:spcPct val="50000"/>
                  </a:spcBef>
                </a:pPr>
                <a:r>
                  <a:rPr kumimoji="0" lang="en-US" altLang="zh-TW" sz="1600" b="1" u="sng" dirty="0">
                    <a:latin typeface="Times New Roman" pitchFamily="18" charset="0"/>
                  </a:rPr>
                  <a:t>12yr</a:t>
                </a:r>
                <a:endParaRPr kumimoji="0" lang="zh-TW" altLang="en-US" sz="1600" b="1" u="sng" dirty="0">
                  <a:latin typeface="Times New Roman" pitchFamily="18" charset="0"/>
                </a:endParaRPr>
              </a:p>
            </p:txBody>
          </p:sp>
        </p:grpSp>
      </p:grpSp>
      <p:grpSp>
        <p:nvGrpSpPr>
          <p:cNvPr id="3" name="群組 2"/>
          <p:cNvGrpSpPr/>
          <p:nvPr/>
        </p:nvGrpSpPr>
        <p:grpSpPr>
          <a:xfrm>
            <a:off x="179512" y="2060848"/>
            <a:ext cx="7092528" cy="442913"/>
            <a:chOff x="179389" y="2016125"/>
            <a:chExt cx="7092528" cy="442913"/>
          </a:xfrm>
        </p:grpSpPr>
        <p:sp>
          <p:nvSpPr>
            <p:cNvPr id="1093658" name="Text Box 26"/>
            <p:cNvSpPr txBox="1">
              <a:spLocks noChangeArrowheads="1"/>
            </p:cNvSpPr>
            <p:nvPr/>
          </p:nvSpPr>
          <p:spPr bwMode="auto">
            <a:xfrm>
              <a:off x="179389" y="2016125"/>
              <a:ext cx="2305050" cy="4429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嬰幼兒</a:t>
              </a:r>
            </a:p>
          </p:txBody>
        </p:sp>
        <p:sp>
          <p:nvSpPr>
            <p:cNvPr id="31" name="Text Box 26"/>
            <p:cNvSpPr txBox="1">
              <a:spLocks noChangeArrowheads="1"/>
            </p:cNvSpPr>
            <p:nvPr/>
          </p:nvSpPr>
          <p:spPr bwMode="auto">
            <a:xfrm>
              <a:off x="2484439" y="2016125"/>
              <a:ext cx="2231825" cy="442913"/>
            </a:xfrm>
            <a:prstGeom prst="rect">
              <a:avLst/>
            </a:prstGeom>
            <a:solidFill>
              <a:schemeClr val="accent3">
                <a:lumMod val="40000"/>
                <a:lumOff val="60000"/>
              </a:schemeClr>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學齡前兒童</a:t>
              </a:r>
            </a:p>
          </p:txBody>
        </p:sp>
        <p:sp>
          <p:nvSpPr>
            <p:cNvPr id="32" name="Text Box 26"/>
            <p:cNvSpPr txBox="1">
              <a:spLocks noChangeArrowheads="1"/>
            </p:cNvSpPr>
            <p:nvPr/>
          </p:nvSpPr>
          <p:spPr bwMode="auto">
            <a:xfrm>
              <a:off x="4716265" y="2016125"/>
              <a:ext cx="2555652" cy="442913"/>
            </a:xfrm>
            <a:prstGeom prst="rect">
              <a:avLst/>
            </a:prstGeom>
            <a:solidFill>
              <a:srgbClr val="92D050"/>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國小</a:t>
              </a:r>
            </a:p>
          </p:txBody>
        </p:sp>
      </p:grpSp>
      <p:sp>
        <p:nvSpPr>
          <p:cNvPr id="39" name="Rectangle 98"/>
          <p:cNvSpPr>
            <a:spLocks noChangeArrowheads="1"/>
          </p:cNvSpPr>
          <p:nvPr/>
        </p:nvSpPr>
        <p:spPr bwMode="auto">
          <a:xfrm>
            <a:off x="169029" y="5779708"/>
            <a:ext cx="7092527" cy="332531"/>
          </a:xfrm>
          <a:prstGeom prst="rect">
            <a:avLst/>
          </a:prstGeom>
          <a:solidFill>
            <a:schemeClr val="accent3">
              <a:lumMod val="60000"/>
              <a:lumOff val="40000"/>
            </a:schemeClr>
          </a:solidFill>
          <a:ln>
            <a:noFill/>
          </a:ln>
          <a:effectLst/>
          <a:extLst/>
        </p:spPr>
        <p:txBody>
          <a:bodyPr wrap="none" anchor="ctr"/>
          <a:lstStyle/>
          <a:p>
            <a:pPr algn="ctr" fontAlgn="auto">
              <a:spcBef>
                <a:spcPts val="0"/>
              </a:spcBef>
              <a:spcAft>
                <a:spcPts val="0"/>
              </a:spcAft>
              <a:defRPr/>
            </a:pPr>
            <a:r>
              <a:rPr kumimoji="0" lang="en-US" altLang="zh-TW" sz="1600" b="1" dirty="0" smtClean="0">
                <a:latin typeface="新細明體" panose="02020500000000000000" pitchFamily="18" charset="-120"/>
                <a:ea typeface="新細明體" panose="02020500000000000000" pitchFamily="18" charset="-120"/>
              </a:rPr>
              <a:t>12</a:t>
            </a:r>
            <a:r>
              <a:rPr kumimoji="0" lang="zh-TW" altLang="en-US" sz="1600" b="1" dirty="0" smtClean="0">
                <a:latin typeface="新細明體" panose="02020500000000000000" pitchFamily="18" charset="-120"/>
                <a:ea typeface="新細明體" panose="02020500000000000000" pitchFamily="18" charset="-120"/>
              </a:rPr>
              <a:t>歲以下</a:t>
            </a:r>
            <a:r>
              <a:rPr kumimoji="0" lang="zh-TW" altLang="en-US" sz="1600" b="1" u="sng" dirty="0" smtClean="0">
                <a:solidFill>
                  <a:srgbClr val="FF0000"/>
                </a:solidFill>
                <a:latin typeface="新細明體" panose="02020500000000000000" pitchFamily="18" charset="-120"/>
                <a:ea typeface="新細明體" panose="02020500000000000000" pitchFamily="18" charset="-120"/>
              </a:rPr>
              <a:t>牙菌斑清除照護</a:t>
            </a:r>
            <a:r>
              <a:rPr kumimoji="0" lang="en-US" altLang="zh-TW" sz="1600" b="1" dirty="0" smtClean="0">
                <a:latin typeface="新細明體" panose="02020500000000000000" pitchFamily="18" charset="-120"/>
                <a:ea typeface="新細明體" panose="02020500000000000000" pitchFamily="18" charset="-120"/>
              </a:rPr>
              <a:t>(</a:t>
            </a:r>
            <a:r>
              <a:rPr kumimoji="0" lang="zh-TW" altLang="en-US" sz="1600" b="1" dirty="0" smtClean="0">
                <a:latin typeface="新細明體" panose="02020500000000000000" pitchFamily="18" charset="-120"/>
                <a:ea typeface="新細明體" panose="02020500000000000000" pitchFamily="18" charset="-120"/>
              </a:rPr>
              <a:t>每</a:t>
            </a:r>
            <a:r>
              <a:rPr lang="en-US" altLang="zh-TW" sz="1600" b="1" dirty="0" smtClean="0">
                <a:latin typeface="新細明體" panose="02020500000000000000" pitchFamily="18" charset="-120"/>
                <a:ea typeface="新細明體" panose="02020500000000000000" pitchFamily="18" charset="-120"/>
              </a:rPr>
              <a:t>6</a:t>
            </a:r>
            <a:r>
              <a:rPr lang="zh-TW" altLang="en-US" sz="1600" b="1" dirty="0" smtClean="0">
                <a:latin typeface="新細明體" panose="02020500000000000000" pitchFamily="18" charset="-120"/>
                <a:ea typeface="新細明體" panose="02020500000000000000" pitchFamily="18" charset="-120"/>
              </a:rPr>
              <a:t>個月</a:t>
            </a:r>
            <a:r>
              <a:rPr lang="en-US" altLang="zh-TW" sz="1600" b="1" dirty="0" smtClean="0">
                <a:latin typeface="新細明體" panose="02020500000000000000" pitchFamily="18" charset="-120"/>
                <a:ea typeface="新細明體" panose="02020500000000000000" pitchFamily="18" charset="-120"/>
              </a:rPr>
              <a:t>1</a:t>
            </a:r>
            <a:r>
              <a:rPr lang="zh-TW" altLang="en-US" sz="1600" b="1" dirty="0" smtClean="0">
                <a:latin typeface="新細明體" panose="02020500000000000000" pitchFamily="18" charset="-120"/>
                <a:ea typeface="新細明體" panose="02020500000000000000" pitchFamily="18" charset="-120"/>
              </a:rPr>
              <a:t>次</a:t>
            </a:r>
            <a:r>
              <a:rPr kumimoji="0" lang="en-US" altLang="zh-TW" sz="1600" b="1" dirty="0" smtClean="0">
                <a:latin typeface="新細明體" panose="02020500000000000000" pitchFamily="18" charset="-120"/>
                <a:ea typeface="新細明體" panose="02020500000000000000" pitchFamily="18" charset="-120"/>
              </a:rPr>
              <a:t>)</a:t>
            </a:r>
            <a:endParaRPr kumimoji="0" lang="zh-TW" altLang="en-US" sz="1600" b="1" dirty="0">
              <a:latin typeface="新細明體" panose="02020500000000000000" pitchFamily="18" charset="-120"/>
              <a:ea typeface="新細明體" panose="02020500000000000000" pitchFamily="18" charset="-120"/>
            </a:endParaRPr>
          </a:p>
        </p:txBody>
      </p:sp>
      <p:sp>
        <p:nvSpPr>
          <p:cNvPr id="40" name="Rectangle 98"/>
          <p:cNvSpPr>
            <a:spLocks noChangeArrowheads="1"/>
          </p:cNvSpPr>
          <p:nvPr/>
        </p:nvSpPr>
        <p:spPr bwMode="auto">
          <a:xfrm>
            <a:off x="7288767" y="4611117"/>
            <a:ext cx="1855233" cy="332531"/>
          </a:xfrm>
          <a:prstGeom prst="rect">
            <a:avLst/>
          </a:prstGeom>
          <a:solidFill>
            <a:schemeClr val="tx2">
              <a:lumMod val="60000"/>
              <a:lumOff val="40000"/>
            </a:schemeClr>
          </a:solidFill>
          <a:ln>
            <a:noFill/>
          </a:ln>
          <a:effectLst/>
          <a:extLst/>
        </p:spPr>
        <p:txBody>
          <a:bodyPr wrap="none" anchor="ctr"/>
          <a:lstStyle/>
          <a:p>
            <a:pPr algn="ctr" fontAlgn="auto">
              <a:spcBef>
                <a:spcPts val="0"/>
              </a:spcBef>
              <a:spcAft>
                <a:spcPts val="0"/>
              </a:spcAft>
              <a:defRPr/>
            </a:pPr>
            <a:r>
              <a:rPr kumimoji="0" lang="en-US" altLang="zh-TW" sz="1400" b="1" dirty="0" smtClean="0">
                <a:latin typeface="新細明體" panose="02020500000000000000" pitchFamily="18" charset="-120"/>
                <a:ea typeface="新細明體" panose="02020500000000000000" pitchFamily="18" charset="-120"/>
              </a:rPr>
              <a:t>12</a:t>
            </a:r>
            <a:r>
              <a:rPr kumimoji="0" lang="zh-TW" altLang="en-US" sz="1400" b="1" dirty="0" smtClean="0">
                <a:latin typeface="新細明體" panose="02020500000000000000" pitchFamily="18" charset="-120"/>
                <a:ea typeface="新細明體" panose="02020500000000000000" pitchFamily="18" charset="-120"/>
              </a:rPr>
              <a:t>歲以上</a:t>
            </a:r>
            <a:r>
              <a:rPr kumimoji="0" lang="zh-TW" altLang="en-US" sz="1400" b="1" u="sng" dirty="0" smtClean="0">
                <a:solidFill>
                  <a:schemeClr val="bg1"/>
                </a:solidFill>
                <a:latin typeface="新細明體" panose="02020500000000000000" pitchFamily="18" charset="-120"/>
                <a:ea typeface="新細明體" panose="02020500000000000000" pitchFamily="18" charset="-120"/>
              </a:rPr>
              <a:t>牙結石清除</a:t>
            </a:r>
            <a:endParaRPr kumimoji="0" lang="zh-TW" altLang="en-US" sz="1400" b="1" u="sng" dirty="0">
              <a:latin typeface="新細明體" panose="02020500000000000000" pitchFamily="18" charset="-120"/>
              <a:ea typeface="新細明體" panose="02020500000000000000" pitchFamily="18" charset="-120"/>
            </a:endParaRPr>
          </a:p>
        </p:txBody>
      </p:sp>
      <p:sp>
        <p:nvSpPr>
          <p:cNvPr id="41" name="Line 32"/>
          <p:cNvSpPr>
            <a:spLocks noChangeShapeType="1"/>
          </p:cNvSpPr>
          <p:nvPr/>
        </p:nvSpPr>
        <p:spPr bwMode="auto">
          <a:xfrm>
            <a:off x="8892480" y="2781821"/>
            <a:ext cx="0" cy="320675"/>
          </a:xfrm>
          <a:prstGeom prst="line">
            <a:avLst/>
          </a:prstGeom>
          <a:noFill/>
          <a:ln w="57150">
            <a:solidFill>
              <a:schemeClr val="tx1"/>
            </a:solidFill>
            <a:round/>
            <a:headEnd/>
            <a:tailEnd/>
          </a:ln>
        </p:spPr>
        <p:txBody>
          <a:bodyPr/>
          <a:lstStyle/>
          <a:p>
            <a:endParaRPr lang="zh-TW" altLang="en-US" u="sng"/>
          </a:p>
        </p:txBody>
      </p:sp>
      <p:sp>
        <p:nvSpPr>
          <p:cNvPr id="42" name="Text Box 31"/>
          <p:cNvSpPr txBox="1">
            <a:spLocks noChangeArrowheads="1"/>
          </p:cNvSpPr>
          <p:nvPr/>
        </p:nvSpPr>
        <p:spPr bwMode="auto">
          <a:xfrm>
            <a:off x="8603555" y="2492896"/>
            <a:ext cx="757238" cy="336550"/>
          </a:xfrm>
          <a:prstGeom prst="rect">
            <a:avLst/>
          </a:prstGeom>
          <a:noFill/>
          <a:ln w="9525">
            <a:noFill/>
            <a:miter lim="800000"/>
            <a:headEnd/>
            <a:tailEnd/>
          </a:ln>
        </p:spPr>
        <p:txBody>
          <a:bodyPr>
            <a:spAutoFit/>
          </a:bodyPr>
          <a:lstStyle/>
          <a:p>
            <a:pPr>
              <a:spcBef>
                <a:spcPct val="50000"/>
              </a:spcBef>
            </a:pPr>
            <a:r>
              <a:rPr kumimoji="0" lang="en-US" altLang="zh-TW" sz="1600" b="1" u="sng" dirty="0" smtClean="0">
                <a:latin typeface="Times New Roman" pitchFamily="18" charset="0"/>
              </a:rPr>
              <a:t>15yr</a:t>
            </a:r>
            <a:endParaRPr kumimoji="0" lang="zh-TW" altLang="en-US" sz="1600" b="1" u="sng" dirty="0">
              <a:latin typeface="Times New Roman" pitchFamily="18" charset="0"/>
            </a:endParaRPr>
          </a:p>
        </p:txBody>
      </p:sp>
      <p:sp>
        <p:nvSpPr>
          <p:cNvPr id="43" name="Text Box 26"/>
          <p:cNvSpPr txBox="1">
            <a:spLocks noChangeArrowheads="1"/>
          </p:cNvSpPr>
          <p:nvPr/>
        </p:nvSpPr>
        <p:spPr bwMode="auto">
          <a:xfrm>
            <a:off x="7236296" y="2065858"/>
            <a:ext cx="1762605" cy="442913"/>
          </a:xfrm>
          <a:prstGeom prst="rect">
            <a:avLst/>
          </a:prstGeom>
          <a:solidFill>
            <a:schemeClr val="accent3">
              <a:lumMod val="75000"/>
            </a:schemeClr>
          </a:solidFill>
          <a:ln w="9525">
            <a:solidFill>
              <a:schemeClr val="tx1"/>
            </a:solidFill>
            <a:prstDash val="dashDot"/>
            <a:miter lim="800000"/>
            <a:headEnd/>
            <a:tailEnd/>
          </a:ln>
          <a:effectLst>
            <a:outerShdw blurRad="50800" dist="38100" dir="2700000" algn="tl" rotWithShape="0">
              <a:prstClr val="black">
                <a:alpha val="40000"/>
              </a:prstClr>
            </a:outerShdw>
          </a:effectLst>
        </p:spPr>
        <p:txBody>
          <a:bodyPr wrap="square" lIns="0" rIns="18000" bIns="82800">
            <a:spAutoFit/>
          </a:bodyPr>
          <a:lstStyle>
            <a:lvl1pPr eaLnBrk="0" hangingPunct="0">
              <a:defRPr kumimoji="1" b="1" u="sng">
                <a:solidFill>
                  <a:schemeClr val="tx1"/>
                </a:solidFill>
                <a:latin typeface="Arial" charset="0"/>
                <a:ea typeface="新細明體" charset="0"/>
                <a:cs typeface="新細明體" charset="0"/>
              </a:defRPr>
            </a:lvl1pPr>
            <a:lvl2pPr marL="742950" indent="-285750" eaLnBrk="0" hangingPunct="0">
              <a:defRPr kumimoji="1" b="1" u="sng">
                <a:solidFill>
                  <a:schemeClr val="tx1"/>
                </a:solidFill>
                <a:latin typeface="Arial" charset="0"/>
                <a:ea typeface="新細明體" charset="0"/>
              </a:defRPr>
            </a:lvl2pPr>
            <a:lvl3pPr marL="1143000" indent="-228600" eaLnBrk="0" hangingPunct="0">
              <a:defRPr kumimoji="1" b="1" u="sng">
                <a:solidFill>
                  <a:schemeClr val="tx1"/>
                </a:solidFill>
                <a:latin typeface="Arial" charset="0"/>
                <a:ea typeface="新細明體" charset="0"/>
              </a:defRPr>
            </a:lvl3pPr>
            <a:lvl4pPr marL="1600200" indent="-228600" eaLnBrk="0" hangingPunct="0">
              <a:defRPr kumimoji="1" b="1" u="sng">
                <a:solidFill>
                  <a:schemeClr val="tx1"/>
                </a:solidFill>
                <a:latin typeface="Arial" charset="0"/>
                <a:ea typeface="新細明體" charset="0"/>
              </a:defRPr>
            </a:lvl4pPr>
            <a:lvl5pPr marL="2057400" indent="-228600" eaLnBrk="0" hangingPunct="0">
              <a:defRPr kumimoji="1" b="1" u="sng">
                <a:solidFill>
                  <a:schemeClr val="tx1"/>
                </a:solidFill>
                <a:latin typeface="Arial" charset="0"/>
                <a:ea typeface="新細明體" charset="0"/>
              </a:defRPr>
            </a:lvl5pPr>
            <a:lvl6pPr marL="2514600" indent="-228600" eaLnBrk="0" fontAlgn="base" hangingPunct="0">
              <a:spcBef>
                <a:spcPct val="0"/>
              </a:spcBef>
              <a:spcAft>
                <a:spcPct val="0"/>
              </a:spcAft>
              <a:defRPr kumimoji="1" b="1" u="sng">
                <a:solidFill>
                  <a:schemeClr val="tx1"/>
                </a:solidFill>
                <a:latin typeface="Arial" charset="0"/>
                <a:ea typeface="新細明體" charset="0"/>
              </a:defRPr>
            </a:lvl6pPr>
            <a:lvl7pPr marL="2971800" indent="-228600" eaLnBrk="0" fontAlgn="base" hangingPunct="0">
              <a:spcBef>
                <a:spcPct val="0"/>
              </a:spcBef>
              <a:spcAft>
                <a:spcPct val="0"/>
              </a:spcAft>
              <a:defRPr kumimoji="1" b="1" u="sng">
                <a:solidFill>
                  <a:schemeClr val="tx1"/>
                </a:solidFill>
                <a:latin typeface="Arial" charset="0"/>
                <a:ea typeface="新細明體" charset="0"/>
              </a:defRPr>
            </a:lvl7pPr>
            <a:lvl8pPr marL="3429000" indent="-228600" eaLnBrk="0" fontAlgn="base" hangingPunct="0">
              <a:spcBef>
                <a:spcPct val="0"/>
              </a:spcBef>
              <a:spcAft>
                <a:spcPct val="0"/>
              </a:spcAft>
              <a:defRPr kumimoji="1" b="1" u="sng">
                <a:solidFill>
                  <a:schemeClr val="tx1"/>
                </a:solidFill>
                <a:latin typeface="Arial" charset="0"/>
                <a:ea typeface="新細明體" charset="0"/>
              </a:defRPr>
            </a:lvl8pPr>
            <a:lvl9pPr marL="3886200" indent="-228600" eaLnBrk="0" fontAlgn="base" hangingPunct="0">
              <a:spcBef>
                <a:spcPct val="0"/>
              </a:spcBef>
              <a:spcAft>
                <a:spcPct val="0"/>
              </a:spcAft>
              <a:defRPr kumimoji="1" b="1" u="sng">
                <a:solidFill>
                  <a:schemeClr val="tx1"/>
                </a:solidFill>
                <a:latin typeface="Arial" charset="0"/>
                <a:ea typeface="新細明體" charset="0"/>
              </a:defRPr>
            </a:lvl9pPr>
          </a:lstStyle>
          <a:p>
            <a:pPr algn="ctr" eaLnBrk="1" fontAlgn="auto" hangingPunct="1">
              <a:spcBef>
                <a:spcPct val="50000"/>
              </a:spcBef>
              <a:spcAft>
                <a:spcPts val="0"/>
              </a:spcAft>
              <a:defRPr/>
            </a:pPr>
            <a:r>
              <a:rPr lang="zh-TW" altLang="en-US" sz="2000" dirty="0" smtClean="0">
                <a:latin typeface="Times New Roman" charset="0"/>
                <a:ea typeface="標楷體" charset="0"/>
                <a:cs typeface="標楷體" charset="0"/>
              </a:rPr>
              <a:t>國中以上</a:t>
            </a:r>
          </a:p>
        </p:txBody>
      </p:sp>
      <p:sp>
        <p:nvSpPr>
          <p:cNvPr id="37" name="Rectangle 3"/>
          <p:cNvSpPr>
            <a:spLocks noGrp="1" noChangeArrowheads="1"/>
          </p:cNvSpPr>
          <p:nvPr>
            <p:ph type="title"/>
          </p:nvPr>
        </p:nvSpPr>
        <p:spPr>
          <a:xfrm>
            <a:off x="302840" y="160239"/>
            <a:ext cx="8229600" cy="1252537"/>
          </a:xfrm>
        </p:spPr>
        <p:txBody>
          <a:bodyPr>
            <a:normAutofit/>
          </a:bodyPr>
          <a:lstStyle/>
          <a:p>
            <a:r>
              <a:rPr lang="zh-TW" altLang="en-US" sz="4000" b="1" dirty="0" smtClean="0">
                <a:effectLst>
                  <a:outerShdw blurRad="38100" dist="38100" dir="2700000" algn="tl">
                    <a:srgbClr val="C0C0C0"/>
                  </a:outerShdw>
                </a:effectLst>
                <a:latin typeface="微軟正黑體" panose="020B0604030504040204" pitchFamily="34" charset="-120"/>
                <a:ea typeface="微軟正黑體" panose="020B0604030504040204" pitchFamily="34" charset="-120"/>
              </a:rPr>
              <a:t>兒童口腔預防保健服務</a:t>
            </a:r>
          </a:p>
        </p:txBody>
      </p:sp>
      <p:sp>
        <p:nvSpPr>
          <p:cNvPr id="38" name="Rectangle 99"/>
          <p:cNvSpPr>
            <a:spLocks noChangeArrowheads="1"/>
          </p:cNvSpPr>
          <p:nvPr/>
        </p:nvSpPr>
        <p:spPr bwMode="auto">
          <a:xfrm>
            <a:off x="179388" y="1411253"/>
            <a:ext cx="7561262" cy="461963"/>
          </a:xfrm>
          <a:prstGeom prst="rect">
            <a:avLst/>
          </a:prstGeom>
          <a:noFill/>
          <a:ln w="9525">
            <a:noFill/>
            <a:miter lim="800000"/>
            <a:headEnd/>
            <a:tailEnd/>
          </a:ln>
        </p:spPr>
        <p:txBody>
          <a:bodyPr>
            <a:spAutoFit/>
          </a:bodyPr>
          <a:lstStyle/>
          <a:p>
            <a:r>
              <a:rPr kumimoji="0" lang="zh-TW" altLang="en-US" sz="2400" b="1" u="sng" dirty="0">
                <a:latin typeface="微軟正黑體" panose="020B0604030504040204" pitchFamily="34" charset="-120"/>
                <a:ea typeface="微軟正黑體" panose="020B0604030504040204" pitchFamily="34" charset="-120"/>
              </a:rPr>
              <a:t>目標與策略：運用窩溝封填、氟化物、衛教及潔牙</a:t>
            </a:r>
          </a:p>
        </p:txBody>
      </p:sp>
      <p:pic>
        <p:nvPicPr>
          <p:cNvPr id="44" name="Picture 3" descr="C:\Users\artimis.CDA\AppData\Local\Microsoft\Windows\Temporary Internet Files\Content.IE5\3OL1MA5X\MC90042893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0352" y="512585"/>
            <a:ext cx="1143754" cy="111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69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1196" y="332656"/>
            <a:ext cx="8229600" cy="1143000"/>
          </a:xfrm>
        </p:spPr>
        <p:txBody>
          <a:bodyPr>
            <a:normAutofit/>
          </a:bodyPr>
          <a:lstStyle/>
          <a:p>
            <a:r>
              <a:rPr lang="zh-TW" altLang="en-US" sz="4600" b="1" dirty="0"/>
              <a:t>校園口腔</a:t>
            </a:r>
            <a:r>
              <a:rPr lang="zh-TW" altLang="en-US" sz="4600" b="1" dirty="0" smtClean="0"/>
              <a:t>保健政策推行時間</a:t>
            </a:r>
            <a:endParaRPr lang="zh-TW" altLang="en-US" sz="4600" b="1"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68869600"/>
              </p:ext>
            </p:extLst>
          </p:nvPr>
        </p:nvGraphicFramePr>
        <p:xfrm>
          <a:off x="157267" y="2418332"/>
          <a:ext cx="8507288"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頁尾版面配置區 4"/>
          <p:cNvSpPr>
            <a:spLocks noGrp="1"/>
          </p:cNvSpPr>
          <p:nvPr>
            <p:ph type="ftr" sz="quarter" idx="11"/>
          </p:nvPr>
        </p:nvSpPr>
        <p:spPr>
          <a:xfrm>
            <a:off x="755576" y="4431505"/>
            <a:ext cx="936104" cy="365125"/>
          </a:xfrm>
        </p:spPr>
        <p:txBody>
          <a:bodyPr/>
          <a:lstStyle/>
          <a:p>
            <a:r>
              <a:rPr lang="en-US" altLang="zh-TW" sz="2400" b="1" dirty="0" smtClean="0">
                <a:effectLst>
                  <a:outerShdw blurRad="38100" dist="38100" dir="2700000" algn="tl">
                    <a:srgbClr val="000000">
                      <a:alpha val="43137"/>
                    </a:srgbClr>
                  </a:outerShdw>
                </a:effectLst>
              </a:rPr>
              <a:t>100</a:t>
            </a:r>
            <a:r>
              <a:rPr lang="zh-TW" altLang="en-US" sz="2400" b="1" dirty="0" smtClean="0">
                <a:effectLst>
                  <a:outerShdw blurRad="38100" dist="38100" dir="2700000" algn="tl">
                    <a:srgbClr val="000000">
                      <a:alpha val="43137"/>
                    </a:srgbClr>
                  </a:outerShdw>
                </a:effectLst>
              </a:rPr>
              <a:t>年</a:t>
            </a:r>
            <a:endParaRPr lang="zh-TW" altLang="en-US" sz="2400" b="1" dirty="0">
              <a:effectLst>
                <a:outerShdw blurRad="38100" dist="38100" dir="2700000" algn="tl">
                  <a:srgbClr val="000000">
                    <a:alpha val="43137"/>
                  </a:srgbClr>
                </a:outerShdw>
              </a:effectLst>
            </a:endParaRPr>
          </a:p>
        </p:txBody>
      </p:sp>
      <p:sp>
        <p:nvSpPr>
          <p:cNvPr id="6" name="頁尾版面配置區 4"/>
          <p:cNvSpPr txBox="1">
            <a:spLocks/>
          </p:cNvSpPr>
          <p:nvPr/>
        </p:nvSpPr>
        <p:spPr>
          <a:xfrm>
            <a:off x="1901010" y="4431099"/>
            <a:ext cx="936104" cy="365125"/>
          </a:xfrm>
          <a:prstGeom prst="rect">
            <a:avLst/>
          </a:prstGeom>
        </p:spPr>
        <p:txBody>
          <a:bodyPr vert="horz" lIns="0" tIns="0" rIns="0" bIns="0" anchor="b"/>
          <a:lstStyle>
            <a:defPPr>
              <a:defRPr lang="zh-TW"/>
            </a:defPPr>
            <a:lvl1pPr marL="0" algn="l"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effectLst>
                  <a:outerShdw blurRad="38100" dist="38100" dir="2700000" algn="tl">
                    <a:srgbClr val="000000">
                      <a:alpha val="43137"/>
                    </a:srgbClr>
                  </a:outerShdw>
                </a:effectLst>
              </a:rPr>
              <a:t>101</a:t>
            </a:r>
            <a:r>
              <a:rPr lang="zh-TW" altLang="en-US" sz="2400" b="1" dirty="0" smtClean="0">
                <a:effectLst>
                  <a:outerShdw blurRad="38100" dist="38100" dir="2700000" algn="tl">
                    <a:srgbClr val="000000">
                      <a:alpha val="43137"/>
                    </a:srgbClr>
                  </a:outerShdw>
                </a:effectLst>
              </a:rPr>
              <a:t>年</a:t>
            </a:r>
            <a:endParaRPr lang="zh-TW" altLang="en-US" sz="2400" b="1" dirty="0">
              <a:effectLst>
                <a:outerShdw blurRad="38100" dist="38100" dir="2700000" algn="tl">
                  <a:srgbClr val="000000">
                    <a:alpha val="43137"/>
                  </a:srgbClr>
                </a:outerShdw>
              </a:effectLst>
            </a:endParaRPr>
          </a:p>
        </p:txBody>
      </p:sp>
      <p:sp>
        <p:nvSpPr>
          <p:cNvPr id="7" name="頁尾版面配置區 4"/>
          <p:cNvSpPr txBox="1">
            <a:spLocks/>
          </p:cNvSpPr>
          <p:nvPr/>
        </p:nvSpPr>
        <p:spPr>
          <a:xfrm>
            <a:off x="2965579" y="4450166"/>
            <a:ext cx="936104" cy="365125"/>
          </a:xfrm>
          <a:prstGeom prst="rect">
            <a:avLst/>
          </a:prstGeom>
        </p:spPr>
        <p:txBody>
          <a:bodyPr vert="horz" lIns="0" tIns="0" rIns="0" bIns="0" anchor="b"/>
          <a:lstStyle>
            <a:defPPr>
              <a:defRPr lang="zh-TW"/>
            </a:defPPr>
            <a:lvl1pPr marL="0" algn="l"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effectLst>
                  <a:outerShdw blurRad="38100" dist="38100" dir="2700000" algn="tl">
                    <a:srgbClr val="000000">
                      <a:alpha val="43137"/>
                    </a:srgbClr>
                  </a:outerShdw>
                </a:effectLst>
              </a:rPr>
              <a:t>102</a:t>
            </a:r>
            <a:r>
              <a:rPr lang="zh-TW" altLang="en-US" sz="2400" b="1" dirty="0" smtClean="0">
                <a:effectLst>
                  <a:outerShdw blurRad="38100" dist="38100" dir="2700000" algn="tl">
                    <a:srgbClr val="000000">
                      <a:alpha val="43137"/>
                    </a:srgbClr>
                  </a:outerShdw>
                </a:effectLst>
              </a:rPr>
              <a:t>年</a:t>
            </a:r>
            <a:endParaRPr lang="zh-TW" altLang="en-US" sz="2400" b="1" dirty="0">
              <a:effectLst>
                <a:outerShdw blurRad="38100" dist="38100" dir="2700000" algn="tl">
                  <a:srgbClr val="000000">
                    <a:alpha val="43137"/>
                  </a:srgbClr>
                </a:outerShdw>
              </a:effectLst>
            </a:endParaRPr>
          </a:p>
        </p:txBody>
      </p:sp>
      <p:sp>
        <p:nvSpPr>
          <p:cNvPr id="8" name="頁尾版面配置區 4"/>
          <p:cNvSpPr txBox="1">
            <a:spLocks/>
          </p:cNvSpPr>
          <p:nvPr/>
        </p:nvSpPr>
        <p:spPr>
          <a:xfrm>
            <a:off x="4045699" y="4450165"/>
            <a:ext cx="936104" cy="365125"/>
          </a:xfrm>
          <a:prstGeom prst="rect">
            <a:avLst/>
          </a:prstGeom>
        </p:spPr>
        <p:txBody>
          <a:bodyPr vert="horz" lIns="0" tIns="0" rIns="0" bIns="0" anchor="b"/>
          <a:lstStyle>
            <a:defPPr>
              <a:defRPr lang="zh-TW"/>
            </a:defPPr>
            <a:lvl1pPr marL="0" algn="l"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effectLst>
                  <a:outerShdw blurRad="38100" dist="38100" dir="2700000" algn="tl">
                    <a:srgbClr val="000000">
                      <a:alpha val="43137"/>
                    </a:srgbClr>
                  </a:outerShdw>
                </a:effectLst>
              </a:rPr>
              <a:t>103</a:t>
            </a:r>
            <a:r>
              <a:rPr lang="zh-TW" altLang="en-US" sz="2400" b="1" dirty="0" smtClean="0">
                <a:effectLst>
                  <a:outerShdw blurRad="38100" dist="38100" dir="2700000" algn="tl">
                    <a:srgbClr val="000000">
                      <a:alpha val="43137"/>
                    </a:srgbClr>
                  </a:outerShdw>
                </a:effectLst>
              </a:rPr>
              <a:t>年 </a:t>
            </a:r>
            <a:endParaRPr lang="zh-TW" altLang="en-US" sz="2400" b="1" dirty="0">
              <a:effectLst>
                <a:outerShdw blurRad="38100" dist="38100" dir="2700000" algn="tl">
                  <a:srgbClr val="000000">
                    <a:alpha val="43137"/>
                  </a:srgbClr>
                </a:outerShdw>
              </a:effectLst>
            </a:endParaRPr>
          </a:p>
        </p:txBody>
      </p:sp>
      <p:pic>
        <p:nvPicPr>
          <p:cNvPr id="9" name="Picture 3" descr="C:\Users\artimis.CDA\AppData\Local\Microsoft\Windows\Temporary Internet Files\Content.IE5\3OL1MA5X\MC900428933[1].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40352" y="512585"/>
            <a:ext cx="1143754" cy="1116215"/>
          </a:xfrm>
          <a:prstGeom prst="rect">
            <a:avLst/>
          </a:prstGeom>
          <a:noFill/>
          <a:extLst>
            <a:ext uri="{909E8E84-426E-40DD-AFC4-6F175D3DCCD1}">
              <a14:hiddenFill xmlns:a14="http://schemas.microsoft.com/office/drawing/2010/main">
                <a:solidFill>
                  <a:srgbClr val="FFFFFF"/>
                </a:solidFill>
              </a14:hiddenFill>
            </a:ext>
          </a:extLst>
        </p:spPr>
      </p:pic>
      <p:sp>
        <p:nvSpPr>
          <p:cNvPr id="10" name="頁尾版面配置區 4"/>
          <p:cNvSpPr txBox="1">
            <a:spLocks/>
          </p:cNvSpPr>
          <p:nvPr/>
        </p:nvSpPr>
        <p:spPr>
          <a:xfrm>
            <a:off x="5124061" y="4479214"/>
            <a:ext cx="936104" cy="365125"/>
          </a:xfrm>
          <a:prstGeom prst="rect">
            <a:avLst/>
          </a:prstGeom>
        </p:spPr>
        <p:txBody>
          <a:bodyPr vert="horz" lIns="0" tIns="0" rIns="0" bIns="0" anchor="b"/>
          <a:lstStyle>
            <a:defPPr>
              <a:defRPr lang="zh-TW"/>
            </a:defPPr>
            <a:lvl1pPr marL="0" algn="l"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effectLst>
                  <a:outerShdw blurRad="38100" dist="38100" dir="2700000" algn="tl">
                    <a:srgbClr val="000000">
                      <a:alpha val="43137"/>
                    </a:srgbClr>
                  </a:outerShdw>
                </a:effectLst>
              </a:rPr>
              <a:t>104</a:t>
            </a:r>
            <a:r>
              <a:rPr lang="zh-TW" altLang="en-US" sz="2400" b="1" dirty="0" smtClean="0">
                <a:effectLst>
                  <a:outerShdw blurRad="38100" dist="38100" dir="2700000" algn="tl">
                    <a:srgbClr val="000000">
                      <a:alpha val="43137"/>
                    </a:srgbClr>
                  </a:outerShdw>
                </a:effectLst>
              </a:rPr>
              <a:t>年 </a:t>
            </a:r>
            <a:endParaRPr lang="zh-TW" altLang="en-US" sz="2400" b="1" dirty="0">
              <a:effectLst>
                <a:outerShdw blurRad="38100" dist="38100" dir="2700000" algn="tl">
                  <a:srgbClr val="000000">
                    <a:alpha val="43137"/>
                  </a:srgbClr>
                </a:outerShdw>
              </a:effectLst>
            </a:endParaRPr>
          </a:p>
        </p:txBody>
      </p:sp>
      <p:sp>
        <p:nvSpPr>
          <p:cNvPr id="11" name="頁尾版面配置區 4"/>
          <p:cNvSpPr txBox="1">
            <a:spLocks/>
          </p:cNvSpPr>
          <p:nvPr/>
        </p:nvSpPr>
        <p:spPr>
          <a:xfrm>
            <a:off x="6277947" y="4480135"/>
            <a:ext cx="936104" cy="365125"/>
          </a:xfrm>
          <a:prstGeom prst="rect">
            <a:avLst/>
          </a:prstGeom>
        </p:spPr>
        <p:txBody>
          <a:bodyPr vert="horz" lIns="0" tIns="0" rIns="0" bIns="0" anchor="b"/>
          <a:lstStyle>
            <a:defPPr>
              <a:defRPr lang="zh-TW"/>
            </a:defPPr>
            <a:lvl1pPr marL="0" algn="l"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effectLst>
                  <a:outerShdw blurRad="38100" dist="38100" dir="2700000" algn="tl">
                    <a:srgbClr val="000000">
                      <a:alpha val="43137"/>
                    </a:srgbClr>
                  </a:outerShdw>
                </a:effectLst>
              </a:rPr>
              <a:t>105</a:t>
            </a:r>
            <a:r>
              <a:rPr lang="zh-TW" altLang="en-US" sz="2400" b="1" dirty="0" smtClean="0">
                <a:effectLst>
                  <a:outerShdw blurRad="38100" dist="38100" dir="2700000" algn="tl">
                    <a:srgbClr val="000000">
                      <a:alpha val="43137"/>
                    </a:srgbClr>
                  </a:outerShdw>
                </a:effectLst>
              </a:rPr>
              <a:t>年 </a:t>
            </a:r>
            <a:endParaRPr lang="zh-TW" altLang="en-US" sz="2400" b="1" dirty="0">
              <a:effectLst>
                <a:outerShdw blurRad="38100" dist="38100" dir="2700000" algn="tl">
                  <a:srgbClr val="000000">
                    <a:alpha val="43137"/>
                  </a:srgbClr>
                </a:outerShdw>
              </a:effectLst>
            </a:endParaRPr>
          </a:p>
        </p:txBody>
      </p:sp>
      <p:sp>
        <p:nvSpPr>
          <p:cNvPr id="12" name="橢圓 11"/>
          <p:cNvSpPr/>
          <p:nvPr/>
        </p:nvSpPr>
        <p:spPr>
          <a:xfrm flipH="1" flipV="1">
            <a:off x="611560" y="4137724"/>
            <a:ext cx="150913" cy="137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橢圓 12"/>
          <p:cNvSpPr/>
          <p:nvPr/>
        </p:nvSpPr>
        <p:spPr>
          <a:xfrm flipH="1" flipV="1">
            <a:off x="1730218" y="4168552"/>
            <a:ext cx="150913" cy="137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橢圓 13"/>
          <p:cNvSpPr/>
          <p:nvPr/>
        </p:nvSpPr>
        <p:spPr>
          <a:xfrm flipH="1" flipV="1">
            <a:off x="2836911" y="4166772"/>
            <a:ext cx="150913" cy="137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橢圓 14"/>
          <p:cNvSpPr/>
          <p:nvPr/>
        </p:nvSpPr>
        <p:spPr>
          <a:xfrm flipH="1" flipV="1">
            <a:off x="3917030" y="4187220"/>
            <a:ext cx="150913" cy="137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橢圓 15"/>
          <p:cNvSpPr/>
          <p:nvPr/>
        </p:nvSpPr>
        <p:spPr>
          <a:xfrm flipH="1" flipV="1">
            <a:off x="4984169" y="4208309"/>
            <a:ext cx="150913" cy="13712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文字方塊 16"/>
          <p:cNvSpPr txBox="1"/>
          <p:nvPr/>
        </p:nvSpPr>
        <p:spPr>
          <a:xfrm>
            <a:off x="100775" y="3408113"/>
            <a:ext cx="3656892" cy="646331"/>
          </a:xfrm>
          <a:prstGeom prst="rect">
            <a:avLst/>
          </a:prstGeom>
          <a:solidFill>
            <a:schemeClr val="accent1">
              <a:lumMod val="60000"/>
              <a:lumOff val="40000"/>
            </a:schemeClr>
          </a:solidFill>
        </p:spPr>
        <p:txBody>
          <a:bodyPr wrap="square" rtlCol="0">
            <a:spAutoFit/>
          </a:bodyPr>
          <a:lstStyle/>
          <a:p>
            <a:pPr algn="ctr"/>
            <a:r>
              <a:rPr lang="en-US" altLang="zh-TW" dirty="0" smtClean="0"/>
              <a:t>98-102</a:t>
            </a:r>
            <a:r>
              <a:rPr lang="zh-TW" altLang="en-US" dirty="0" smtClean="0"/>
              <a:t>年</a:t>
            </a:r>
            <a:endParaRPr lang="en-US" altLang="zh-TW" dirty="0" smtClean="0"/>
          </a:p>
          <a:p>
            <a:pPr algn="ctr"/>
            <a:r>
              <a:rPr lang="zh-TW" altLang="en-US" dirty="0" smtClean="0"/>
              <a:t>教育部校牙醫試辦計畫</a:t>
            </a:r>
            <a:endParaRPr lang="zh-TW" altLang="en-US" dirty="0"/>
          </a:p>
        </p:txBody>
      </p:sp>
      <p:sp>
        <p:nvSpPr>
          <p:cNvPr id="18" name="文字方塊 17"/>
          <p:cNvSpPr txBox="1"/>
          <p:nvPr/>
        </p:nvSpPr>
        <p:spPr>
          <a:xfrm>
            <a:off x="4330451" y="3408113"/>
            <a:ext cx="2883600" cy="646331"/>
          </a:xfrm>
          <a:prstGeom prst="rect">
            <a:avLst/>
          </a:prstGeom>
          <a:solidFill>
            <a:schemeClr val="accent5">
              <a:lumMod val="60000"/>
              <a:lumOff val="40000"/>
            </a:schemeClr>
          </a:solidFill>
        </p:spPr>
        <p:txBody>
          <a:bodyPr wrap="square" rtlCol="0">
            <a:spAutoFit/>
          </a:bodyPr>
          <a:lstStyle/>
          <a:p>
            <a:pPr algn="ctr"/>
            <a:r>
              <a:rPr lang="en-US" altLang="zh-TW" dirty="0" smtClean="0"/>
              <a:t>103</a:t>
            </a:r>
            <a:r>
              <a:rPr lang="zh-TW" altLang="en-US" dirty="0" smtClean="0"/>
              <a:t>年</a:t>
            </a:r>
            <a:r>
              <a:rPr lang="en-US" altLang="zh-TW" dirty="0" smtClean="0"/>
              <a:t>9</a:t>
            </a:r>
            <a:r>
              <a:rPr lang="zh-TW" altLang="en-US" dirty="0"/>
              <a:t>月</a:t>
            </a:r>
            <a:r>
              <a:rPr lang="zh-TW" altLang="en-US" dirty="0" smtClean="0"/>
              <a:t>起</a:t>
            </a:r>
            <a:endParaRPr lang="en-US" altLang="zh-TW" dirty="0" smtClean="0"/>
          </a:p>
          <a:p>
            <a:pPr algn="ctr"/>
            <a:r>
              <a:rPr lang="zh-TW" altLang="en-US" dirty="0" smtClean="0"/>
              <a:t>小一學童臼齒窩溝封填</a:t>
            </a:r>
            <a:endParaRPr lang="zh-TW" altLang="en-US" dirty="0"/>
          </a:p>
        </p:txBody>
      </p:sp>
      <p:sp>
        <p:nvSpPr>
          <p:cNvPr id="19" name="文字方塊 18"/>
          <p:cNvSpPr txBox="1"/>
          <p:nvPr/>
        </p:nvSpPr>
        <p:spPr>
          <a:xfrm>
            <a:off x="100775" y="1988840"/>
            <a:ext cx="7113276" cy="369332"/>
          </a:xfrm>
          <a:prstGeom prst="rect">
            <a:avLst/>
          </a:prstGeom>
          <a:solidFill>
            <a:srgbClr val="FFC000"/>
          </a:solidFill>
        </p:spPr>
        <p:txBody>
          <a:bodyPr wrap="square" rtlCol="0">
            <a:spAutoFit/>
          </a:bodyPr>
          <a:lstStyle/>
          <a:p>
            <a:pPr algn="ctr"/>
            <a:r>
              <a:rPr lang="en-US" altLang="zh-TW" dirty="0" smtClean="0"/>
              <a:t>89</a:t>
            </a:r>
            <a:r>
              <a:rPr lang="zh-TW" altLang="en-US" dirty="0" smtClean="0"/>
              <a:t>年起國小</a:t>
            </a:r>
            <a:r>
              <a:rPr lang="zh-TW" altLang="en-US" dirty="0"/>
              <a:t>學童含氟漱口水</a:t>
            </a:r>
            <a:r>
              <a:rPr lang="zh-TW" altLang="en-US" dirty="0" smtClean="0"/>
              <a:t>實施</a:t>
            </a:r>
            <a:endParaRPr lang="en-US" altLang="zh-TW" dirty="0" smtClean="0"/>
          </a:p>
        </p:txBody>
      </p:sp>
      <p:sp>
        <p:nvSpPr>
          <p:cNvPr id="20" name="文字方塊 19"/>
          <p:cNvSpPr txBox="1"/>
          <p:nvPr/>
        </p:nvSpPr>
        <p:spPr>
          <a:xfrm>
            <a:off x="3222966" y="2904057"/>
            <a:ext cx="3991085" cy="369332"/>
          </a:xfrm>
          <a:prstGeom prst="rect">
            <a:avLst/>
          </a:prstGeom>
          <a:solidFill>
            <a:srgbClr val="FF7C80"/>
          </a:solidFill>
        </p:spPr>
        <p:txBody>
          <a:bodyPr wrap="square" rtlCol="0">
            <a:spAutoFit/>
          </a:bodyPr>
          <a:lstStyle/>
          <a:p>
            <a:pPr algn="ctr"/>
            <a:r>
              <a:rPr lang="en-US" altLang="zh-TW" dirty="0" smtClean="0"/>
              <a:t>102</a:t>
            </a:r>
            <a:r>
              <a:rPr lang="zh-TW" altLang="en-US" dirty="0" smtClean="0"/>
              <a:t>年</a:t>
            </a:r>
            <a:r>
              <a:rPr lang="en-US" altLang="zh-TW" dirty="0" smtClean="0"/>
              <a:t>6</a:t>
            </a:r>
            <a:r>
              <a:rPr lang="zh-TW" altLang="en-US" dirty="0" smtClean="0"/>
              <a:t>月起  塗</a:t>
            </a:r>
            <a:r>
              <a:rPr lang="zh-TW" altLang="en-US" dirty="0"/>
              <a:t>氟</a:t>
            </a:r>
            <a:r>
              <a:rPr lang="zh-TW" altLang="en-US" dirty="0" smtClean="0"/>
              <a:t>服務 </a:t>
            </a:r>
            <a:r>
              <a:rPr lang="en-US" altLang="zh-TW" dirty="0" smtClean="0"/>
              <a:t>(</a:t>
            </a:r>
            <a:r>
              <a:rPr lang="zh-TW" altLang="en-US" dirty="0" smtClean="0"/>
              <a:t>氟漆</a:t>
            </a:r>
            <a:r>
              <a:rPr lang="en-US" altLang="zh-TW" dirty="0" smtClean="0"/>
              <a:t>)</a:t>
            </a:r>
            <a:endParaRPr lang="zh-TW" altLang="en-US" dirty="0"/>
          </a:p>
        </p:txBody>
      </p:sp>
      <p:sp>
        <p:nvSpPr>
          <p:cNvPr id="21" name="文字方塊 20"/>
          <p:cNvSpPr txBox="1"/>
          <p:nvPr/>
        </p:nvSpPr>
        <p:spPr>
          <a:xfrm>
            <a:off x="3881195" y="2482519"/>
            <a:ext cx="3332856" cy="323165"/>
          </a:xfrm>
          <a:prstGeom prst="rect">
            <a:avLst/>
          </a:prstGeom>
          <a:solidFill>
            <a:srgbClr val="FFC000"/>
          </a:solidFill>
        </p:spPr>
        <p:txBody>
          <a:bodyPr wrap="square" rtlCol="0">
            <a:spAutoFit/>
          </a:bodyPr>
          <a:lstStyle/>
          <a:p>
            <a:pPr algn="ctr"/>
            <a:r>
              <a:rPr lang="en-US" altLang="zh-TW" sz="1500" dirty="0" smtClean="0"/>
              <a:t>103-104</a:t>
            </a:r>
            <a:r>
              <a:rPr lang="zh-TW" altLang="en-US" sz="1500" dirty="0" smtClean="0"/>
              <a:t>年漱口水計畫辦理牙醫師培訓</a:t>
            </a:r>
            <a:endParaRPr lang="en-US" altLang="zh-TW" sz="1500" dirty="0" smtClean="0"/>
          </a:p>
        </p:txBody>
      </p:sp>
      <p:sp>
        <p:nvSpPr>
          <p:cNvPr id="22" name="文字方塊 21"/>
          <p:cNvSpPr txBox="1"/>
          <p:nvPr/>
        </p:nvSpPr>
        <p:spPr>
          <a:xfrm>
            <a:off x="6588223" y="5251165"/>
            <a:ext cx="1170275" cy="369332"/>
          </a:xfrm>
          <a:prstGeom prst="rect">
            <a:avLst/>
          </a:prstGeom>
          <a:solidFill>
            <a:schemeClr val="accent1">
              <a:lumMod val="60000"/>
              <a:lumOff val="40000"/>
            </a:schemeClr>
          </a:solidFill>
        </p:spPr>
        <p:txBody>
          <a:bodyPr wrap="square" rtlCol="0">
            <a:spAutoFit/>
          </a:bodyPr>
          <a:lstStyle/>
          <a:p>
            <a:pPr algn="ctr"/>
            <a:r>
              <a:rPr lang="zh-TW" altLang="en-US" dirty="0" smtClean="0"/>
              <a:t>潔牙觀摩</a:t>
            </a:r>
            <a:endParaRPr lang="zh-TW" altLang="en-US" dirty="0"/>
          </a:p>
        </p:txBody>
      </p:sp>
    </p:spTree>
    <p:extLst>
      <p:ext uri="{BB962C8B-B14F-4D97-AF65-F5344CB8AC3E}">
        <p14:creationId xmlns:p14="http://schemas.microsoft.com/office/powerpoint/2010/main" val="2709417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extLst>
              <p:ext uri="{D42A27DB-BD31-4B8C-83A1-F6EECF244321}">
                <p14:modId xmlns:p14="http://schemas.microsoft.com/office/powerpoint/2010/main" val="4080020349"/>
              </p:ext>
            </p:extLst>
          </p:nvPr>
        </p:nvGraphicFramePr>
        <p:xfrm>
          <a:off x="250825" y="549275"/>
          <a:ext cx="8713786" cy="6190569"/>
        </p:xfrm>
        <a:graphic>
          <a:graphicData uri="http://schemas.openxmlformats.org/drawingml/2006/table">
            <a:tbl>
              <a:tblPr/>
              <a:tblGrid>
                <a:gridCol w="788175"/>
                <a:gridCol w="960634"/>
                <a:gridCol w="1098300"/>
                <a:gridCol w="1098300"/>
                <a:gridCol w="1098300"/>
                <a:gridCol w="1372119"/>
                <a:gridCol w="1098300"/>
                <a:gridCol w="1199658"/>
              </a:tblGrid>
              <a:tr h="518089">
                <a:tc gridSpan="2">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zh-TW" altLang="zh-TW" sz="2800" b="0" i="0" u="none" strike="noStrike" cap="none" normalizeH="0" baseline="0" dirty="0" smtClean="0">
                        <a:ln>
                          <a:noFill/>
                        </a:ln>
                        <a:solidFill>
                          <a:schemeClr val="tx1"/>
                        </a:solidFill>
                        <a:effectLst/>
                        <a:latin typeface="Times New Roman" pitchFamily="18" charset="0"/>
                        <a:ea typeface="新細明體" pitchFamily="18" charset="-120"/>
                      </a:endParaRPr>
                    </a:p>
                  </a:txBody>
                  <a:tcPr marL="91449" marR="91449" marT="45697" marB="45697"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solidFill>
                        <a:schemeClr val="tx1"/>
                      </a:solidFill>
                      <a:prstDash val="solid"/>
                      <a:round/>
                      <a:headEnd type="none" w="med" len="med"/>
                      <a:tailEnd type="none" w="med" len="med"/>
                    </a:lnTlToBr>
                    <a:lnBlToTr>
                      <a:noFill/>
                    </a:lnBlToTr>
                    <a:no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dirty="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rPr>
                        <a:t>美國</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dirty="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rPr>
                        <a:t>日本</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dirty="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rPr>
                        <a:t>韓國</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rPr>
                        <a:t>馬來西亞</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rPr>
                        <a:t>香港</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1" i="0" u="none" strike="noStrike" cap="none" normalizeH="0" baseline="0" dirty="0" smtClean="0">
                          <a:ln>
                            <a:noFill/>
                          </a:ln>
                          <a:solidFill>
                            <a:schemeClr val="tx1"/>
                          </a:solidFill>
                          <a:effectLst/>
                          <a:latin typeface="Times New Roman" pitchFamily="18" charset="0"/>
                          <a:ea typeface="標楷體" pitchFamily="65" charset="-120"/>
                        </a:rPr>
                        <a:t>   </a:t>
                      </a: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rPr>
                        <a:t>台灣</a:t>
                      </a: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0223">
                <a:tc rowSpan="5">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rPr>
                        <a:t>  </a:t>
                      </a: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學</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童</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防</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齲</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措</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rPr>
                        <a:t>  施</a:t>
                      </a:r>
                    </a:p>
                  </a:txBody>
                  <a:tcPr marL="91449" marR="91449" marT="45697" marB="45697"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600" b="1" i="0" u="none" strike="noStrike" cap="none" normalizeH="0" baseline="0" dirty="0" smtClean="0">
                          <a:ln>
                            <a:noFill/>
                          </a:ln>
                          <a:solidFill>
                            <a:schemeClr val="tx1"/>
                          </a:solidFill>
                          <a:effectLst/>
                          <a:latin typeface="文鼎粗行楷" pitchFamily="49" charset="-120"/>
                          <a:ea typeface="文鼎粗行楷" pitchFamily="49" charset="-120"/>
                        </a:rPr>
                        <a:t>1.</a:t>
                      </a:r>
                      <a:r>
                        <a:rPr kumimoji="1" lang="zh-TW" altLang="en-US" sz="1600" b="1" i="0" u="none" strike="noStrike" cap="none" normalizeH="0" baseline="0" dirty="0" smtClean="0">
                          <a:ln>
                            <a:noFill/>
                          </a:ln>
                          <a:solidFill>
                            <a:schemeClr val="tx1"/>
                          </a:solidFill>
                          <a:effectLst/>
                          <a:latin typeface="Times New Roman" pitchFamily="18" charset="0"/>
                          <a:ea typeface="標楷體" pitchFamily="65" charset="-120"/>
                        </a:rPr>
                        <a:t>自來水加氟</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部分城市實行</a:t>
                      </a:r>
                      <a:endParaRPr kumimoji="1" lang="en-US" altLang="zh-TW" sz="1400" b="0" i="0" u="none" strike="noStrike" cap="none" normalizeH="0" baseline="0" dirty="0" smtClean="0">
                        <a:ln>
                          <a:noFill/>
                        </a:ln>
                        <a:solidFill>
                          <a:schemeClr val="tx1"/>
                        </a:solidFill>
                        <a:effectLst/>
                        <a:latin typeface="Times New Roman" pitchFamily="18" charset="0"/>
                        <a:ea typeface="新細明體" pitchFamily="18"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1" lang="zh-TW" altLang="en-US" sz="1400" b="0" i="0" u="none" strike="noStrike" cap="none" normalizeH="0" baseline="0" dirty="0" smtClean="0">
                          <a:ln>
                            <a:noFill/>
                          </a:ln>
                          <a:solidFill>
                            <a:schemeClr val="tx1"/>
                          </a:solidFill>
                          <a:effectLst/>
                          <a:latin typeface="標楷體" pitchFamily="65" charset="-120"/>
                          <a:ea typeface="標楷體" pitchFamily="65" charset="-120"/>
                        </a:rPr>
                        <a:t>試行後停止</a:t>
                      </a:r>
                      <a:endParaRPr kumimoji="1" lang="en-US" altLang="zh-TW" sz="14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dirty="0" smtClean="0">
                        <a:ln>
                          <a:noFill/>
                        </a:ln>
                        <a:solidFill>
                          <a:schemeClr val="tx1"/>
                        </a:solidFill>
                        <a:effectLst/>
                        <a:latin typeface="標楷體" pitchFamily="65" charset="-12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部分地區試行中</a:t>
                      </a:r>
                      <a:endParaRPr kumimoji="1" lang="en-US" altLang="zh-TW"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部分地區使用</a:t>
                      </a:r>
                      <a:r>
                        <a:rPr kumimoji="1" lang="en-US" altLang="zh-TW" sz="1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a:t>
                      </a:r>
                      <a:r>
                        <a:rPr kumimoji="1" lang="zh-TW" altLang="en-US" sz="1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約</a:t>
                      </a:r>
                      <a:r>
                        <a:rPr kumimoji="1" lang="en-US" altLang="zh-TW" sz="14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73.9%</a:t>
                      </a:r>
                      <a:r>
                        <a:rPr kumimoji="1" lang="zh-TW" altLang="en-US" sz="14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人口可取得</a:t>
                      </a:r>
                      <a:r>
                        <a:rPr kumimoji="1" lang="en-US" altLang="zh-TW" sz="14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a:t>
                      </a:r>
                      <a:endParaRPr kumimoji="1" lang="en-US" altLang="zh-TW" sz="14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ˇ</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1" lang="zh-TW" altLang="en-US" sz="1400" b="0" i="0" u="none" strike="noStrike" cap="none" normalizeH="0" baseline="0" dirty="0" smtClean="0">
                          <a:ln>
                            <a:noFill/>
                          </a:ln>
                          <a:solidFill>
                            <a:schemeClr val="tx1"/>
                          </a:solidFill>
                          <a:effectLst/>
                          <a:latin typeface="標楷體" pitchFamily="65" charset="-120"/>
                          <a:ea typeface="標楷體" pitchFamily="65" charset="-120"/>
                        </a:rPr>
                        <a:t>試行後停止</a:t>
                      </a:r>
                      <a:endParaRPr kumimoji="1" lang="en-US" altLang="zh-TW" sz="14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dirty="0" smtClean="0">
                        <a:ln>
                          <a:noFill/>
                        </a:ln>
                        <a:solidFill>
                          <a:schemeClr val="tx1"/>
                        </a:solidFill>
                        <a:effectLst/>
                        <a:latin typeface="標楷體" pitchFamily="65" charset="-12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r>
              <a:tr h="10788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600" b="1" i="0" u="none" strike="noStrike" cap="none" normalizeH="0" baseline="0" dirty="0" smtClean="0">
                          <a:ln>
                            <a:noFill/>
                          </a:ln>
                          <a:solidFill>
                            <a:schemeClr val="tx1"/>
                          </a:solidFill>
                          <a:effectLst/>
                          <a:latin typeface="文鼎粗行楷" pitchFamily="49" charset="-120"/>
                          <a:ea typeface="文鼎粗行楷" pitchFamily="49" charset="-120"/>
                        </a:rPr>
                        <a:t>2.</a:t>
                      </a:r>
                      <a:r>
                        <a:rPr kumimoji="1" lang="zh-TW" altLang="en-US" sz="1600" b="1" i="0" u="none" strike="noStrike" cap="none" normalizeH="0" baseline="0" dirty="0" smtClean="0">
                          <a:ln>
                            <a:noFill/>
                          </a:ln>
                          <a:solidFill>
                            <a:schemeClr val="tx1"/>
                          </a:solidFill>
                          <a:effectLst/>
                          <a:latin typeface="標楷體" pitchFamily="65" charset="-120"/>
                          <a:ea typeface="標楷體" pitchFamily="65" charset="-120"/>
                        </a:rPr>
                        <a:t>含氟牙膏</a:t>
                      </a:r>
                      <a:endParaRPr kumimoji="1" lang="zh-TW" altLang="en-US" sz="1600" b="1" i="0" u="none" strike="noStrike" cap="none" normalizeH="0" baseline="0" dirty="0" smtClean="0">
                        <a:ln>
                          <a:noFill/>
                        </a:ln>
                        <a:solidFill>
                          <a:schemeClr val="tx1"/>
                        </a:solidFill>
                        <a:effectLst/>
                        <a:latin typeface="文鼎粗行楷" pitchFamily="49" charset="-120"/>
                        <a:ea typeface="文鼎粗行楷" pitchFamily="49"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600" b="0" i="0" u="none" strike="noStrike" cap="none" normalizeH="0" baseline="0" smtClean="0">
                          <a:ln>
                            <a:noFill/>
                          </a:ln>
                          <a:solidFill>
                            <a:schemeClr val="tx1"/>
                          </a:solidFill>
                          <a:effectLst/>
                          <a:latin typeface="Times New Roman" pitchFamily="18" charset="0"/>
                          <a:ea typeface="標楷體" pitchFamily="65" charset="-120"/>
                        </a:rPr>
                        <a:t>全面推動使用含氟牙膏刷牙</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600" b="0" i="0" u="none" strike="noStrike" cap="none" normalizeH="0" baseline="0" smtClean="0">
                          <a:ln>
                            <a:noFill/>
                          </a:ln>
                          <a:solidFill>
                            <a:schemeClr val="tx1"/>
                          </a:solidFill>
                          <a:effectLst/>
                          <a:latin typeface="Times New Roman" pitchFamily="18" charset="0"/>
                          <a:ea typeface="標楷體" pitchFamily="65" charset="-120"/>
                        </a:rPr>
                        <a:t>全面推動使用含氟牙膏刷牙</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600" b="0" i="0" u="none" strike="noStrike" cap="none" normalizeH="0" baseline="0" smtClean="0">
                          <a:ln>
                            <a:noFill/>
                          </a:ln>
                          <a:solidFill>
                            <a:schemeClr val="tx1"/>
                          </a:solidFill>
                          <a:effectLst/>
                          <a:latin typeface="Times New Roman" pitchFamily="18" charset="0"/>
                          <a:ea typeface="標楷體" pitchFamily="65" charset="-120"/>
                        </a:rPr>
                        <a:t>全面推動使用含氟牙膏刷牙</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600" b="0" i="0" u="none" strike="noStrike" cap="none" normalizeH="0" baseline="0" smtClean="0">
                          <a:ln>
                            <a:noFill/>
                          </a:ln>
                          <a:solidFill>
                            <a:schemeClr val="tx1"/>
                          </a:solidFill>
                          <a:effectLst/>
                          <a:latin typeface="Times New Roman" pitchFamily="18" charset="0"/>
                          <a:ea typeface="標楷體" pitchFamily="65" charset="-120"/>
                        </a:rPr>
                        <a:t>全面推動使用含氟牙膏刷牙</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600" b="0" i="0" u="none" strike="noStrike" cap="none" normalizeH="0" baseline="0" smtClean="0">
                          <a:ln>
                            <a:noFill/>
                          </a:ln>
                          <a:solidFill>
                            <a:schemeClr val="tx1"/>
                          </a:solidFill>
                          <a:effectLst/>
                          <a:latin typeface="Times New Roman" pitchFamily="18" charset="0"/>
                          <a:ea typeface="標楷體" pitchFamily="65" charset="-120"/>
                        </a:rPr>
                        <a:t>全面推動使用含氟牙膏刷牙</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積極推廣使用中</a:t>
                      </a: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r>
              <a:tr h="1798172">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600" b="1" i="0" u="none" strike="noStrike" cap="none" normalizeH="0" baseline="0" smtClean="0">
                          <a:ln>
                            <a:noFill/>
                          </a:ln>
                          <a:solidFill>
                            <a:schemeClr val="tx1"/>
                          </a:solidFill>
                          <a:effectLst/>
                          <a:latin typeface="文鼎粗行楷" pitchFamily="49" charset="-120"/>
                          <a:ea typeface="文鼎粗行楷" pitchFamily="49" charset="-120"/>
                        </a:rPr>
                        <a:t>3.</a:t>
                      </a:r>
                      <a:r>
                        <a:rPr kumimoji="1" lang="zh-TW" altLang="en-US" sz="1600" b="1" i="0" u="none" strike="noStrike" cap="none" normalizeH="0" baseline="0" smtClean="0">
                          <a:ln>
                            <a:noFill/>
                          </a:ln>
                          <a:solidFill>
                            <a:schemeClr val="tx1"/>
                          </a:solidFill>
                          <a:effectLst/>
                          <a:latin typeface="Times New Roman" pitchFamily="18" charset="0"/>
                          <a:ea typeface="標楷體" pitchFamily="65" charset="-120"/>
                        </a:rPr>
                        <a:t>氟漆</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實施自來水加氟地區，中、高危險群，加強使用。未實施自來水加氟之地區，全面使用。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推廣及使用。</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70%</a:t>
                      </a: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完成專業性局部塗氟</a:t>
                      </a:r>
                      <a:r>
                        <a:rPr kumimoji="1" lang="zh-TW" altLang="en-US" sz="1200" b="0" i="0" u="none" strike="noStrike" cap="none" normalizeH="0" baseline="0" dirty="0" smtClean="0">
                          <a:ln>
                            <a:noFill/>
                          </a:ln>
                          <a:solidFill>
                            <a:schemeClr val="tx1"/>
                          </a:solidFill>
                          <a:effectLst/>
                          <a:latin typeface="Times New Roman" pitchFamily="18" charset="0"/>
                          <a:ea typeface="新細明體" pitchFamily="18" charset="-120"/>
                        </a:rPr>
                        <a:t>。</a:t>
                      </a:r>
                      <a:endParaRPr kumimoji="1" lang="zh-TW" altLang="en-US" sz="1200" b="0" i="0" u="none" strike="noStrike" cap="none" normalizeH="0" baseline="0" dirty="0" smtClean="0">
                        <a:ln>
                          <a:noFill/>
                        </a:ln>
                        <a:solidFill>
                          <a:schemeClr val="tx1"/>
                        </a:solidFill>
                        <a:effectLst/>
                        <a:latin typeface="Times New Roman" pitchFamily="18" charset="0"/>
                        <a:ea typeface="標楷體" pitchFamily="65" charset="-12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部份推廣及使用。</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實施自來水加氟地區，中、高危險群，加強使用。未實施自來水加氟之地區，全面使用。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實施自來水加氟地區，中、高危險群，加強使用。未實施自來水加氟之地區，全面使用。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101</a:t>
                      </a: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年起補助</a:t>
                      </a: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60</a:t>
                      </a: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個月以下幼童塗氟</a:t>
                      </a: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r>
              <a:tr h="1030122">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600" b="1" i="0" u="none" strike="noStrike" cap="none" normalizeH="0" baseline="0" dirty="0" smtClean="0">
                          <a:ln>
                            <a:noFill/>
                          </a:ln>
                          <a:solidFill>
                            <a:schemeClr val="tx1"/>
                          </a:solidFill>
                          <a:effectLst/>
                          <a:latin typeface="文鼎粗行楷" pitchFamily="49" charset="-120"/>
                          <a:ea typeface="文鼎粗行楷" pitchFamily="49" charset="-120"/>
                        </a:rPr>
                        <a:t>4.</a:t>
                      </a:r>
                      <a:r>
                        <a:rPr kumimoji="1" lang="zh-TW" altLang="en-US" sz="1600" b="1" i="0" u="none" strike="noStrike" cap="none" normalizeH="0" baseline="0" dirty="0" smtClean="0">
                          <a:ln>
                            <a:noFill/>
                          </a:ln>
                          <a:solidFill>
                            <a:schemeClr val="tx1"/>
                          </a:solidFill>
                          <a:effectLst/>
                          <a:latin typeface="Times New Roman" pitchFamily="18" charset="0"/>
                          <a:ea typeface="標楷體" pitchFamily="65" charset="-120"/>
                        </a:rPr>
                        <a:t>含氟漱口水</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以家庭使用為主</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約</a:t>
                      </a: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3~4</a:t>
                      </a: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成學校使用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部分使用。五年齲齒率只降低</a:t>
                      </a: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20%</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不使用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不使用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國小使用。</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七年齲齒率降低</a:t>
                      </a: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22%</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endParaRP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a:noFill/>
                    </a:lnTlToBr>
                    <a:lnBlToTr>
                      <a:noFill/>
                    </a:lnBlToTr>
                    <a:noFill/>
                  </a:tcPr>
                </a:tc>
              </a:tr>
              <a:tr h="57904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600" b="1" i="0" u="none" strike="noStrike" cap="none" normalizeH="0" baseline="0" dirty="0" smtClean="0">
                          <a:ln>
                            <a:noFill/>
                          </a:ln>
                          <a:solidFill>
                            <a:schemeClr val="tx1"/>
                          </a:solidFill>
                          <a:effectLst/>
                          <a:latin typeface="文鼎粗行楷" pitchFamily="49" charset="-120"/>
                          <a:ea typeface="文鼎粗行楷" pitchFamily="49" charset="-120"/>
                        </a:rPr>
                        <a:t>5.</a:t>
                      </a:r>
                      <a:r>
                        <a:rPr kumimoji="1" lang="zh-TW" altLang="en-US" sz="16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窩溝封填劑</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smtClean="0">
                          <a:ln>
                            <a:noFill/>
                          </a:ln>
                          <a:solidFill>
                            <a:schemeClr val="tx1"/>
                          </a:solidFill>
                          <a:effectLst/>
                          <a:latin typeface="Times New Roman" pitchFamily="18" charset="0"/>
                          <a:ea typeface="標楷體" pitchFamily="65" charset="-120"/>
                        </a:rPr>
                        <a:t>全面加強使用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smtClean="0">
                          <a:ln>
                            <a:noFill/>
                          </a:ln>
                          <a:solidFill>
                            <a:schemeClr val="tx1"/>
                          </a:solidFill>
                          <a:effectLst/>
                          <a:latin typeface="Times New Roman" pitchFamily="18" charset="0"/>
                          <a:ea typeface="標楷體" pitchFamily="65" charset="-120"/>
                        </a:rPr>
                        <a:t>全面加強使用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全面加強使用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全面加強使用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zh-TW" altLang="en-US" sz="1400" b="0" i="0" u="none" strike="noStrike" cap="none" normalizeH="0" baseline="0" smtClean="0">
                          <a:ln>
                            <a:noFill/>
                          </a:ln>
                          <a:solidFill>
                            <a:schemeClr val="tx1"/>
                          </a:solidFill>
                          <a:effectLst/>
                          <a:latin typeface="Times New Roman" pitchFamily="18" charset="0"/>
                          <a:ea typeface="標楷體" pitchFamily="65" charset="-120"/>
                        </a:rPr>
                        <a:t>全面加強使用</a:t>
                      </a:r>
                    </a:p>
                  </a:txBody>
                  <a:tcPr marL="91449" marR="91449"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1" lang="en-US" altLang="zh-TW" sz="1400" b="0" i="0" u="none" strike="noStrike" cap="none" normalizeH="0" baseline="0" dirty="0" smtClean="0">
                          <a:ln>
                            <a:noFill/>
                          </a:ln>
                          <a:solidFill>
                            <a:schemeClr val="tx1"/>
                          </a:solidFill>
                          <a:effectLst/>
                          <a:latin typeface="Times New Roman" pitchFamily="18" charset="0"/>
                          <a:ea typeface="標楷體" pitchFamily="65" charset="-120"/>
                        </a:rPr>
                        <a:t>103</a:t>
                      </a:r>
                      <a:r>
                        <a:rPr kumimoji="1" lang="zh-TW" altLang="en-US" sz="1400" b="0" i="0" u="none" strike="noStrike" cap="none" normalizeH="0" baseline="0" dirty="0" smtClean="0">
                          <a:ln>
                            <a:noFill/>
                          </a:ln>
                          <a:solidFill>
                            <a:schemeClr val="tx1"/>
                          </a:solidFill>
                          <a:effectLst/>
                          <a:latin typeface="Times New Roman" pitchFamily="18" charset="0"/>
                          <a:ea typeface="標楷體" pitchFamily="65" charset="-120"/>
                        </a:rPr>
                        <a:t>年起補助全國小一學童施作第一大臼齒</a:t>
                      </a:r>
                    </a:p>
                  </a:txBody>
                  <a:tcPr marL="91449" marR="91449" marT="45697" marB="45697"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38</a:t>
            </a:fld>
            <a:endParaRPr lang="zh-TW" altLang="en-US">
              <a:solidFill>
                <a:prstClr val="black">
                  <a:tint val="75000"/>
                </a:prstClr>
              </a:solidFill>
            </a:endParaRPr>
          </a:p>
        </p:txBody>
      </p:sp>
    </p:spTree>
    <p:extLst>
      <p:ext uri="{BB962C8B-B14F-4D97-AF65-F5344CB8AC3E}">
        <p14:creationId xmlns:p14="http://schemas.microsoft.com/office/powerpoint/2010/main" val="2164294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048848"/>
            <a:ext cx="8229600" cy="1143000"/>
          </a:xfrm>
        </p:spPr>
        <p:txBody>
          <a:bodyPr>
            <a:normAutofit fontScale="90000"/>
          </a:bodyPr>
          <a:lstStyle/>
          <a:p>
            <a:r>
              <a:rPr lang="zh-TW" altLang="en-US" b="1" dirty="0" smtClean="0">
                <a:solidFill>
                  <a:srgbClr val="0070C0"/>
                </a:solidFill>
              </a:rPr>
              <a:t>現行</a:t>
            </a:r>
            <a:r>
              <a:rPr lang="zh-TW" altLang="en-US" b="1" dirty="0">
                <a:solidFill>
                  <a:srgbClr val="0070C0"/>
                </a:solidFill>
              </a:rPr>
              <a:t>衛生</a:t>
            </a:r>
            <a:r>
              <a:rPr lang="zh-TW" altLang="en-US" b="1" dirty="0" smtClean="0">
                <a:solidFill>
                  <a:srgbClr val="0070C0"/>
                </a:solidFill>
              </a:rPr>
              <a:t>福利部有那些主要口腔保健補助措施</a:t>
            </a:r>
            <a:r>
              <a:rPr lang="en-US" altLang="zh-TW" b="1" dirty="0" smtClean="0">
                <a:solidFill>
                  <a:srgbClr val="0070C0"/>
                </a:solidFill>
              </a:rPr>
              <a:t>?</a:t>
            </a:r>
            <a:endParaRPr lang="zh-TW" altLang="en-US" b="1" dirty="0">
              <a:solidFill>
                <a:srgbClr val="0070C0"/>
              </a:solidFill>
            </a:endParaRPr>
          </a:p>
        </p:txBody>
      </p:sp>
      <p:sp>
        <p:nvSpPr>
          <p:cNvPr id="3" name="內容版面配置區 2"/>
          <p:cNvSpPr>
            <a:spLocks noGrp="1"/>
          </p:cNvSpPr>
          <p:nvPr>
            <p:ph idx="1"/>
          </p:nvPr>
        </p:nvSpPr>
        <p:spPr>
          <a:xfrm>
            <a:off x="457200" y="2280240"/>
            <a:ext cx="8229600" cy="4389120"/>
          </a:xfrm>
        </p:spPr>
        <p:txBody>
          <a:bodyPr>
            <a:normAutofit/>
          </a:bodyPr>
          <a:lstStyle/>
          <a:p>
            <a:r>
              <a:rPr lang="zh-TW" altLang="en-US" sz="4000" dirty="0" smtClean="0"/>
              <a:t>國小學童含氟漱口水</a:t>
            </a:r>
            <a:endParaRPr lang="en-US" altLang="zh-TW" sz="4000" dirty="0" smtClean="0"/>
          </a:p>
          <a:p>
            <a:r>
              <a:rPr lang="zh-TW" altLang="en-US" sz="4000" dirty="0" smtClean="0"/>
              <a:t>學幼童塗氟</a:t>
            </a:r>
            <a:endParaRPr lang="en-US" altLang="zh-TW" sz="4000" dirty="0" smtClean="0"/>
          </a:p>
          <a:p>
            <a:r>
              <a:rPr lang="zh-TW" altLang="en-US" sz="4000" dirty="0" smtClean="0"/>
              <a:t>學幼童窩溝封填</a:t>
            </a:r>
            <a:endParaRPr lang="en-US" altLang="zh-TW" sz="4000" dirty="0" smtClean="0"/>
          </a:p>
          <a:p>
            <a:r>
              <a:rPr lang="zh-TW" altLang="en-US" sz="4000" dirty="0" smtClean="0"/>
              <a:t>醫缺地區巡迴治療</a:t>
            </a:r>
            <a:r>
              <a:rPr lang="zh-TW" altLang="en-US" sz="4000" dirty="0" smtClean="0"/>
              <a:t>服務</a:t>
            </a:r>
            <a:endParaRPr lang="en-US" altLang="zh-TW" sz="4000" dirty="0" smtClean="0"/>
          </a:p>
          <a:p>
            <a:r>
              <a:rPr lang="zh-TW" altLang="en-US" sz="4000" dirty="0" smtClean="0">
                <a:solidFill>
                  <a:schemeClr val="bg1">
                    <a:lumMod val="50000"/>
                  </a:schemeClr>
                </a:solidFill>
              </a:rPr>
              <a:t>刷牙用牙膏</a:t>
            </a:r>
            <a:r>
              <a:rPr lang="en-US" altLang="zh-TW" sz="4000" dirty="0" smtClean="0">
                <a:solidFill>
                  <a:schemeClr val="bg1">
                    <a:lumMod val="50000"/>
                  </a:schemeClr>
                </a:solidFill>
              </a:rPr>
              <a:t>(</a:t>
            </a:r>
            <a:r>
              <a:rPr lang="zh-TW" altLang="en-US" sz="4000" dirty="0" smtClean="0">
                <a:solidFill>
                  <a:schemeClr val="bg1">
                    <a:lumMod val="50000"/>
                  </a:schemeClr>
                </a:solidFill>
              </a:rPr>
              <a:t>廣告贊助</a:t>
            </a:r>
            <a:r>
              <a:rPr lang="en-US" altLang="zh-TW" sz="4000" dirty="0">
                <a:solidFill>
                  <a:schemeClr val="bg1">
                    <a:lumMod val="50000"/>
                  </a:schemeClr>
                </a:solidFill>
              </a:rPr>
              <a:t>)</a:t>
            </a:r>
            <a:endParaRPr lang="en-US" altLang="zh-TW" sz="4000" dirty="0" smtClean="0">
              <a:solidFill>
                <a:schemeClr val="bg1">
                  <a:lumMod val="50000"/>
                </a:schemeClr>
              </a:solidFill>
            </a:endParaRPr>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39</a:t>
            </a:fld>
            <a:endParaRPr lang="zh-TW" altLang="en-US">
              <a:solidFill>
                <a:prstClr val="black">
                  <a:tint val="75000"/>
                </a:prstClr>
              </a:solidFill>
            </a:endParaRPr>
          </a:p>
        </p:txBody>
      </p:sp>
    </p:spTree>
    <p:extLst>
      <p:ext uri="{BB962C8B-B14F-4D97-AF65-F5344CB8AC3E}">
        <p14:creationId xmlns:p14="http://schemas.microsoft.com/office/powerpoint/2010/main" val="4276312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本會推動口腔健康目標</a:t>
            </a:r>
            <a:endParaRPr lang="zh-TW" altLang="en-US" b="1" dirty="0"/>
          </a:p>
        </p:txBody>
      </p:sp>
      <p:sp>
        <p:nvSpPr>
          <p:cNvPr id="3" name="內容版面配置區 2"/>
          <p:cNvSpPr>
            <a:spLocks noGrp="1"/>
          </p:cNvSpPr>
          <p:nvPr>
            <p:ph idx="1"/>
          </p:nvPr>
        </p:nvSpPr>
        <p:spPr>
          <a:xfrm>
            <a:off x="323528" y="3068960"/>
            <a:ext cx="8568952" cy="1728192"/>
          </a:xfrm>
        </p:spPr>
        <p:style>
          <a:lnRef idx="0">
            <a:schemeClr val="accent2"/>
          </a:lnRef>
          <a:fillRef idx="3">
            <a:schemeClr val="accent2"/>
          </a:fillRef>
          <a:effectRef idx="3">
            <a:schemeClr val="accent2"/>
          </a:effectRef>
          <a:fontRef idx="minor">
            <a:schemeClr val="lt1"/>
          </a:fontRef>
        </p:style>
        <p:txBody>
          <a:bodyPr>
            <a:normAutofit fontScale="92500" lnSpcReduction="10000"/>
          </a:bodyPr>
          <a:lstStyle/>
          <a:p>
            <a:pPr marL="0" indent="0">
              <a:buNone/>
            </a:pPr>
            <a:r>
              <a:rPr lang="zh-TW" altLang="en-US" sz="5400" dirty="0"/>
              <a:t>從小保護牙、老來不缺</a:t>
            </a:r>
            <a:r>
              <a:rPr lang="zh-TW" altLang="en-US" sz="5400" dirty="0" smtClean="0"/>
              <a:t>牙</a:t>
            </a:r>
            <a:endParaRPr lang="en-US" altLang="zh-TW" sz="5400" dirty="0" smtClean="0"/>
          </a:p>
          <a:p>
            <a:pPr marL="0" indent="0">
              <a:buNone/>
            </a:pPr>
            <a:r>
              <a:rPr lang="zh-TW" altLang="en-US" sz="5400" dirty="0" smtClean="0"/>
              <a:t>保留自然牙    </a:t>
            </a:r>
            <a:r>
              <a:rPr lang="en-US" altLang="zh-TW" sz="5400" dirty="0" smtClean="0"/>
              <a:t>Nature, we care!</a:t>
            </a:r>
            <a:endParaRPr lang="zh-TW" altLang="en-US" sz="5400" dirty="0"/>
          </a:p>
        </p:txBody>
      </p:sp>
    </p:spTree>
    <p:extLst>
      <p:ext uri="{BB962C8B-B14F-4D97-AF65-F5344CB8AC3E}">
        <p14:creationId xmlns:p14="http://schemas.microsoft.com/office/powerpoint/2010/main" val="2559729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70C0"/>
                </a:solidFill>
              </a:rPr>
              <a:t>還有哪些</a:t>
            </a:r>
            <a:r>
              <a:rPr lang="zh-TW" altLang="en-US" b="1" dirty="0">
                <a:solidFill>
                  <a:srgbClr val="0070C0"/>
                </a:solidFill>
              </a:rPr>
              <a:t>政策</a:t>
            </a:r>
            <a:r>
              <a:rPr lang="zh-TW" altLang="en-US" b="1" dirty="0" smtClean="0">
                <a:solidFill>
                  <a:srgbClr val="0070C0"/>
                </a:solidFill>
              </a:rPr>
              <a:t>和鼓勵措施呢</a:t>
            </a:r>
            <a:r>
              <a:rPr lang="en-US" altLang="zh-TW" b="1" dirty="0" smtClean="0">
                <a:solidFill>
                  <a:srgbClr val="0070C0"/>
                </a:solidFill>
              </a:rPr>
              <a:t>?</a:t>
            </a:r>
            <a:endParaRPr lang="zh-TW" altLang="en-US" b="1" dirty="0">
              <a:solidFill>
                <a:srgbClr val="0070C0"/>
              </a:solidFill>
            </a:endParaRPr>
          </a:p>
        </p:txBody>
      </p:sp>
      <p:sp>
        <p:nvSpPr>
          <p:cNvPr id="3" name="內容版面配置區 2"/>
          <p:cNvSpPr>
            <a:spLocks noGrp="1"/>
          </p:cNvSpPr>
          <p:nvPr>
            <p:ph idx="1"/>
          </p:nvPr>
        </p:nvSpPr>
        <p:spPr/>
        <p:txBody>
          <a:bodyPr/>
          <a:lstStyle/>
          <a:p>
            <a:r>
              <a:rPr lang="zh-TW" altLang="en-US" dirty="0" smtClean="0"/>
              <a:t>健康促進學校的口腔保健必選議題</a:t>
            </a:r>
            <a:endParaRPr lang="en-US" altLang="zh-TW" dirty="0" smtClean="0"/>
          </a:p>
          <a:p>
            <a:r>
              <a:rPr lang="zh-TW" altLang="en-US" dirty="0" smtClean="0"/>
              <a:t>校牙醫試辦計畫</a:t>
            </a:r>
            <a:endParaRPr lang="en-US" altLang="zh-TW" dirty="0" smtClean="0"/>
          </a:p>
          <a:p>
            <a:r>
              <a:rPr lang="zh-TW" altLang="en-US" dirty="0" smtClean="0"/>
              <a:t>餐後潔牙</a:t>
            </a:r>
            <a:endParaRPr lang="en-US" altLang="zh-TW" dirty="0" smtClean="0"/>
          </a:p>
          <a:p>
            <a:r>
              <a:rPr lang="zh-TW" altLang="en-US" dirty="0"/>
              <a:t>潔牙</a:t>
            </a:r>
            <a:r>
              <a:rPr lang="zh-TW" altLang="en-US" dirty="0" smtClean="0"/>
              <a:t>觀摩</a:t>
            </a:r>
            <a:r>
              <a:rPr lang="zh-TW" altLang="en-US" dirty="0"/>
              <a:t>活動</a:t>
            </a:r>
            <a:endParaRPr lang="en-US" altLang="zh-TW" dirty="0" smtClean="0"/>
          </a:p>
          <a:p>
            <a:r>
              <a:rPr lang="zh-TW" altLang="en-US" dirty="0"/>
              <a:t>也許還聽</a:t>
            </a:r>
            <a:r>
              <a:rPr lang="zh-TW" altLang="en-US" dirty="0" smtClean="0"/>
              <a:t>過</a:t>
            </a:r>
            <a:r>
              <a:rPr lang="en-US" altLang="zh-TW" dirty="0" smtClean="0"/>
              <a:t>…</a:t>
            </a:r>
            <a:r>
              <a:rPr lang="zh-TW" altLang="en-US" dirty="0" smtClean="0"/>
              <a:t>牙醫師到校演講、潔牙隊、愛牙話劇、潔牙海報比賽等活動</a:t>
            </a:r>
            <a:r>
              <a:rPr lang="en-US" altLang="zh-TW" dirty="0" smtClean="0"/>
              <a:t>…</a:t>
            </a:r>
          </a:p>
          <a:p>
            <a:endParaRPr lang="en-US" altLang="zh-TW" dirty="0" smtClean="0"/>
          </a:p>
          <a:p>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40</a:t>
            </a:fld>
            <a:endParaRPr lang="zh-TW" altLang="en-US">
              <a:solidFill>
                <a:prstClr val="black">
                  <a:tint val="75000"/>
                </a:prstClr>
              </a:solidFill>
            </a:endParaRPr>
          </a:p>
        </p:txBody>
      </p:sp>
    </p:spTree>
    <p:extLst>
      <p:ext uri="{BB962C8B-B14F-4D97-AF65-F5344CB8AC3E}">
        <p14:creationId xmlns:p14="http://schemas.microsoft.com/office/powerpoint/2010/main" val="3670977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338328"/>
            <a:ext cx="8507288" cy="1252728"/>
          </a:xfrm>
        </p:spPr>
        <p:txBody>
          <a:bodyPr>
            <a:normAutofit/>
          </a:bodyPr>
          <a:lstStyle/>
          <a:p>
            <a:r>
              <a:rPr lang="zh-TW" altLang="zh-TW" sz="4000" b="1" dirty="0">
                <a:latin typeface="標楷體" panose="03000509000000000000" pitchFamily="65" charset="-120"/>
                <a:ea typeface="標楷體" panose="03000509000000000000" pitchFamily="65" charset="-120"/>
              </a:rPr>
              <a:t>口腔</a:t>
            </a:r>
            <a:r>
              <a:rPr lang="zh-TW" altLang="zh-TW" sz="4000" b="1" dirty="0" smtClean="0">
                <a:latin typeface="標楷體" panose="03000509000000000000" pitchFamily="65" charset="-120"/>
                <a:ea typeface="標楷體" panose="03000509000000000000" pitchFamily="65" charset="-120"/>
              </a:rPr>
              <a:t>健康</a:t>
            </a:r>
            <a:r>
              <a:rPr lang="zh-TW" altLang="en-US" sz="4000" b="1" dirty="0" smtClean="0">
                <a:latin typeface="標楷體" panose="03000509000000000000" pitchFamily="65" charset="-120"/>
                <a:ea typeface="標楷體" panose="03000509000000000000" pitchFamily="65" charset="-120"/>
              </a:rPr>
              <a:t>資源整合</a:t>
            </a:r>
            <a:endParaRPr lang="zh-TW" altLang="en-US" sz="4000" b="1" dirty="0">
              <a:latin typeface="標楷體" panose="03000509000000000000" pitchFamily="65" charset="-120"/>
              <a:ea typeface="標楷體" panose="03000509000000000000"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01675167"/>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C:\Users\artimis.CDA\AppData\Local\Microsoft\Windows\Temporary Internet Files\Content.IE5\3OL1MA5X\MC900428933[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9512" y="5589240"/>
            <a:ext cx="1143754" cy="1116215"/>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9FE9269B-9658-40AE-8761-E0642E0CC816}" type="slidenum">
              <a:rPr lang="zh-TW" altLang="en-US" smtClean="0">
                <a:solidFill>
                  <a:prstClr val="black">
                    <a:tint val="75000"/>
                  </a:prstClr>
                </a:solidFill>
              </a:rPr>
              <a:pPr/>
              <a:t>41</a:t>
            </a:fld>
            <a:endParaRPr lang="zh-TW" altLang="en-US">
              <a:solidFill>
                <a:prstClr val="black">
                  <a:tint val="75000"/>
                </a:prstClr>
              </a:solidFill>
            </a:endParaRPr>
          </a:p>
        </p:txBody>
      </p:sp>
      <p:sp>
        <p:nvSpPr>
          <p:cNvPr id="4" name="橢圓形圖說文字 3"/>
          <p:cNvSpPr/>
          <p:nvPr/>
        </p:nvSpPr>
        <p:spPr>
          <a:xfrm>
            <a:off x="4932040" y="836712"/>
            <a:ext cx="1152128" cy="1152128"/>
          </a:xfrm>
          <a:prstGeom prst="wedgeEllipseCallout">
            <a:avLst>
              <a:gd name="adj1" fmla="val 36555"/>
              <a:gd name="adj2" fmla="val 1394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dirty="0" smtClean="0">
                <a:solidFill>
                  <a:schemeClr val="tx1"/>
                </a:solidFill>
              </a:rPr>
              <a:t>F</a:t>
            </a:r>
            <a:r>
              <a:rPr lang="en-US" altLang="zh-TW" sz="5400" baseline="30000" dirty="0" smtClean="0">
                <a:solidFill>
                  <a:schemeClr val="tx1"/>
                </a:solidFill>
              </a:rPr>
              <a:t>-</a:t>
            </a:r>
            <a:endParaRPr lang="zh-TW" altLang="en-US" sz="5400" baseline="30000" dirty="0">
              <a:solidFill>
                <a:schemeClr val="tx1"/>
              </a:solidFill>
            </a:endParaRPr>
          </a:p>
        </p:txBody>
      </p:sp>
      <p:sp>
        <p:nvSpPr>
          <p:cNvPr id="7" name="橢圓形圖說文字 6"/>
          <p:cNvSpPr/>
          <p:nvPr/>
        </p:nvSpPr>
        <p:spPr>
          <a:xfrm>
            <a:off x="4539103" y="2308737"/>
            <a:ext cx="1152128" cy="1152128"/>
          </a:xfrm>
          <a:prstGeom prst="wedgeEllipseCallout">
            <a:avLst>
              <a:gd name="adj1" fmla="val 57312"/>
              <a:gd name="adj2" fmla="val 1272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dirty="0" smtClean="0">
                <a:solidFill>
                  <a:schemeClr val="tx1"/>
                </a:solidFill>
              </a:rPr>
              <a:t>F</a:t>
            </a:r>
            <a:r>
              <a:rPr lang="en-US" altLang="zh-TW" sz="5400" baseline="30000" dirty="0" smtClean="0">
                <a:solidFill>
                  <a:schemeClr val="tx1"/>
                </a:solidFill>
              </a:rPr>
              <a:t>-</a:t>
            </a:r>
            <a:endParaRPr lang="zh-TW" altLang="en-US" sz="5400" baseline="30000" dirty="0">
              <a:solidFill>
                <a:schemeClr val="tx1"/>
              </a:solidFill>
            </a:endParaRPr>
          </a:p>
        </p:txBody>
      </p:sp>
      <p:sp>
        <p:nvSpPr>
          <p:cNvPr id="8" name="橢圓形圖說文字 7"/>
          <p:cNvSpPr/>
          <p:nvPr/>
        </p:nvSpPr>
        <p:spPr>
          <a:xfrm>
            <a:off x="7534672" y="2977753"/>
            <a:ext cx="1152128" cy="1152128"/>
          </a:xfrm>
          <a:prstGeom prst="wedgeEllipseCallout">
            <a:avLst>
              <a:gd name="adj1" fmla="val -90431"/>
              <a:gd name="adj2" fmla="val 1577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dirty="0" smtClean="0">
                <a:solidFill>
                  <a:schemeClr val="tx1"/>
                </a:solidFill>
              </a:rPr>
              <a:t>F</a:t>
            </a:r>
            <a:r>
              <a:rPr lang="en-US" altLang="zh-TW" sz="5400" baseline="30000" dirty="0" smtClean="0">
                <a:solidFill>
                  <a:schemeClr val="tx1"/>
                </a:solidFill>
              </a:rPr>
              <a:t>-</a:t>
            </a:r>
            <a:endParaRPr lang="zh-TW" altLang="en-US" sz="5400" baseline="30000" dirty="0">
              <a:solidFill>
                <a:schemeClr val="tx1"/>
              </a:solidFill>
            </a:endParaRPr>
          </a:p>
        </p:txBody>
      </p:sp>
    </p:spTree>
    <p:extLst>
      <p:ext uri="{BB962C8B-B14F-4D97-AF65-F5344CB8AC3E}">
        <p14:creationId xmlns:p14="http://schemas.microsoft.com/office/powerpoint/2010/main" val="17001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pic>
        <p:nvPicPr>
          <p:cNvPr id="1028" name="Picture 4" descr="ãæèå¡éåãçåçæå°çµæ"/>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60648"/>
            <a:ext cx="5472607" cy="5963739"/>
          </a:xfrm>
          <a:prstGeom prst="rect">
            <a:avLst/>
          </a:prstGeom>
          <a:noFill/>
          <a:extLst>
            <a:ext uri="{909E8E84-426E-40DD-AFC4-6F175D3DCCD1}">
              <a14:hiddenFill xmlns:a14="http://schemas.microsoft.com/office/drawing/2010/main">
                <a:solidFill>
                  <a:srgbClr val="FFFFFF"/>
                </a:solidFill>
              </a14:hiddenFill>
            </a:ext>
          </a:extLst>
        </p:spPr>
      </p:pic>
      <p:sp>
        <p:nvSpPr>
          <p:cNvPr id="5" name="圓角矩形圖說文字 4"/>
          <p:cNvSpPr/>
          <p:nvPr/>
        </p:nvSpPr>
        <p:spPr>
          <a:xfrm>
            <a:off x="2702772" y="1124744"/>
            <a:ext cx="3600400" cy="2808312"/>
          </a:xfrm>
          <a:prstGeom prst="wedgeRound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有必要多重使用</a:t>
            </a:r>
            <a:r>
              <a:rPr lang="zh-TW" altLang="en-US" sz="7200" b="1" dirty="0" smtClean="0">
                <a:solidFill>
                  <a:schemeClr val="tx1"/>
                </a:solidFill>
              </a:rPr>
              <a:t>氟</a:t>
            </a:r>
            <a:r>
              <a:rPr lang="zh-TW" altLang="en-US" b="1" dirty="0" smtClean="0">
                <a:solidFill>
                  <a:schemeClr val="tx1"/>
                </a:solidFill>
              </a:rPr>
              <a:t>嗎</a:t>
            </a:r>
            <a:r>
              <a:rPr lang="en-US" altLang="zh-TW" b="1" dirty="0" smtClean="0">
                <a:solidFill>
                  <a:schemeClr val="tx1"/>
                </a:solidFill>
              </a:rPr>
              <a:t>?</a:t>
            </a:r>
            <a:endParaRPr lang="zh-TW" altLang="en-US" b="1" dirty="0">
              <a:solidFill>
                <a:schemeClr val="tx1"/>
              </a:solidFill>
            </a:endParaRPr>
          </a:p>
        </p:txBody>
      </p:sp>
    </p:spTree>
    <p:extLst>
      <p:ext uri="{BB962C8B-B14F-4D97-AF65-F5344CB8AC3E}">
        <p14:creationId xmlns:p14="http://schemas.microsoft.com/office/powerpoint/2010/main" val="3963781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ochrane fluoride reviews: an overview of the evidence on caries prevention with uoride treatments"/>
          <p:cNvSpPr txBox="1">
            <a:spLocks noGrp="1"/>
          </p:cNvSpPr>
          <p:nvPr>
            <p:ph type="ctrTitle"/>
          </p:nvPr>
        </p:nvSpPr>
        <p:spPr>
          <a:xfrm>
            <a:off x="611560" y="2204864"/>
            <a:ext cx="7851648" cy="1828800"/>
          </a:xfrm>
          <a:prstGeom prst="rect">
            <a:avLst/>
          </a:prstGeom>
        </p:spPr>
        <p:txBody>
          <a:bodyPr>
            <a:normAutofit fontScale="90000"/>
          </a:bodyPr>
          <a:lstStyle/>
          <a:p>
            <a:pPr defTabSz="194079">
              <a:defRPr sz="5040"/>
            </a:pPr>
            <a:r>
              <a:rPr dirty="0"/>
              <a:t>Cochrane fluoride reviews: an overview of the evidence on caries prevention with </a:t>
            </a:r>
            <a:r>
              <a:rPr lang="en-US" dirty="0" smtClean="0"/>
              <a:t>Fl</a:t>
            </a:r>
            <a:r>
              <a:rPr dirty="0" smtClean="0"/>
              <a:t>uoride </a:t>
            </a:r>
            <a:r>
              <a:rPr dirty="0"/>
              <a:t>treatments</a:t>
            </a:r>
            <a:br>
              <a:rPr dirty="0"/>
            </a:br>
            <a:endParaRPr dirty="0"/>
          </a:p>
        </p:txBody>
      </p:sp>
      <p:sp>
        <p:nvSpPr>
          <p:cNvPr id="154" name="FACULTY DENTAL JOURNAL April 2014 • Volume 5 • Issue 2…"/>
          <p:cNvSpPr txBox="1">
            <a:spLocks noGrp="1"/>
          </p:cNvSpPr>
          <p:nvPr>
            <p:ph type="subTitle" sz="quarter" idx="1"/>
          </p:nvPr>
        </p:nvSpPr>
        <p:spPr>
          <a:xfrm>
            <a:off x="683568" y="4509120"/>
            <a:ext cx="7854696" cy="1752600"/>
          </a:xfrm>
          <a:prstGeom prst="rect">
            <a:avLst/>
          </a:prstGeom>
        </p:spPr>
        <p:txBody>
          <a:bodyPr>
            <a:normAutofit/>
          </a:bodyPr>
          <a:lstStyle/>
          <a:p>
            <a:pPr defTabSz="249531">
              <a:defRPr sz="2997"/>
            </a:pPr>
            <a:r>
              <a:rPr dirty="0"/>
              <a:t>FACULTY DENTAL JOURNAL April 2014 • Volume 5 • Issue 2 </a:t>
            </a:r>
          </a:p>
          <a:p>
            <a:pPr defTabSz="249531">
              <a:defRPr sz="2997"/>
            </a:pPr>
            <a:r>
              <a:rPr dirty="0" err="1"/>
              <a:t>Valéria</a:t>
            </a:r>
            <a:r>
              <a:rPr dirty="0"/>
              <a:t> CC </a:t>
            </a:r>
            <a:r>
              <a:rPr dirty="0" err="1"/>
              <a:t>Marinho</a:t>
            </a:r>
            <a:r>
              <a:rPr dirty="0"/>
              <a:t> </a:t>
            </a:r>
          </a:p>
        </p:txBody>
      </p:sp>
    </p:spTree>
    <p:extLst>
      <p:ext uri="{BB962C8B-B14F-4D97-AF65-F5344CB8AC3E}">
        <p14:creationId xmlns:p14="http://schemas.microsoft.com/office/powerpoint/2010/main" val="224196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內文"/>
          <p:cNvSpPr txBox="1">
            <a:spLocks noGrp="1"/>
          </p:cNvSpPr>
          <p:nvPr>
            <p:ph type="body" idx="1"/>
          </p:nvPr>
        </p:nvSpPr>
        <p:spPr>
          <a:prstGeom prst="rect">
            <a:avLst/>
          </a:prstGeom>
        </p:spPr>
        <p:txBody>
          <a:bodyPr/>
          <a:lstStyle/>
          <a:p>
            <a:endParaRPr/>
          </a:p>
        </p:txBody>
      </p:sp>
      <p:grpSp>
        <p:nvGrpSpPr>
          <p:cNvPr id="178" name="影像"/>
          <p:cNvGrpSpPr/>
          <p:nvPr/>
        </p:nvGrpSpPr>
        <p:grpSpPr>
          <a:xfrm>
            <a:off x="251520" y="476672"/>
            <a:ext cx="8712968" cy="6048672"/>
            <a:chOff x="0" y="0"/>
            <a:chExt cx="7493000" cy="4940300"/>
          </a:xfrm>
        </p:grpSpPr>
        <p:pic>
          <p:nvPicPr>
            <p:cNvPr id="177" name="影像" descr="影像"/>
            <p:cNvPicPr>
              <a:picLocks noChangeAspect="1"/>
            </p:cNvPicPr>
            <p:nvPr/>
          </p:nvPicPr>
          <p:blipFill>
            <a:blip r:embed="rId2">
              <a:extLst/>
            </a:blip>
            <a:stretch>
              <a:fillRect/>
            </a:stretch>
          </p:blipFill>
          <p:spPr>
            <a:xfrm>
              <a:off x="127000" y="88900"/>
              <a:ext cx="7239000" cy="4610100"/>
            </a:xfrm>
            <a:prstGeom prst="rect">
              <a:avLst/>
            </a:prstGeom>
            <a:ln>
              <a:noFill/>
            </a:ln>
            <a:effectLst/>
          </p:spPr>
        </p:pic>
        <p:pic>
          <p:nvPicPr>
            <p:cNvPr id="176" name="影像" descr="影像"/>
            <p:cNvPicPr>
              <a:picLocks/>
            </p:cNvPicPr>
            <p:nvPr/>
          </p:nvPicPr>
          <p:blipFill>
            <a:blip r:embed="rId3">
              <a:extLst/>
            </a:blip>
            <a:stretch>
              <a:fillRect/>
            </a:stretch>
          </p:blipFill>
          <p:spPr>
            <a:xfrm>
              <a:off x="0" y="0"/>
              <a:ext cx="7493000" cy="4940300"/>
            </a:xfrm>
            <a:prstGeom prst="rect">
              <a:avLst/>
            </a:prstGeom>
            <a:effectLst/>
          </p:spPr>
        </p:pic>
      </p:grpSp>
    </p:spTree>
    <p:extLst>
      <p:ext uri="{BB962C8B-B14F-4D97-AF65-F5344CB8AC3E}">
        <p14:creationId xmlns:p14="http://schemas.microsoft.com/office/powerpoint/2010/main" val="608765643"/>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451149259"/>
              </p:ext>
            </p:extLst>
          </p:nvPr>
        </p:nvGraphicFramePr>
        <p:xfrm>
          <a:off x="457200" y="704089"/>
          <a:ext cx="8229600" cy="562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5338145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181505336"/>
              </p:ext>
            </p:extLst>
          </p:nvPr>
        </p:nvGraphicFramePr>
        <p:xfrm>
          <a:off x="457200" y="704089"/>
          <a:ext cx="8229600" cy="562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6572984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204095920"/>
              </p:ext>
            </p:extLst>
          </p:nvPr>
        </p:nvGraphicFramePr>
        <p:xfrm>
          <a:off x="179512" y="1916832"/>
          <a:ext cx="8748463" cy="4440553"/>
        </p:xfrm>
        <a:graphic>
          <a:graphicData uri="http://schemas.openxmlformats.org/drawingml/2006/table">
            <a:tbl>
              <a:tblPr firstRow="1" firstCol="1" bandRow="1">
                <a:tableStyleId>{5C22544A-7EE6-4342-B048-85BDC9FD1C3A}</a:tableStyleId>
              </a:tblPr>
              <a:tblGrid>
                <a:gridCol w="1299866"/>
                <a:gridCol w="1508446"/>
                <a:gridCol w="3168352"/>
                <a:gridCol w="2771799"/>
              </a:tblGrid>
              <a:tr h="461749">
                <a:tc>
                  <a:txBody>
                    <a:bodyPr/>
                    <a:lstStyle/>
                    <a:p>
                      <a:pPr marL="0" algn="ctr" rtl="0" eaLnBrk="1" latinLnBrk="0" hangingPunct="1">
                        <a:lnSpc>
                          <a:spcPct val="150000"/>
                        </a:lnSpc>
                        <a:spcAft>
                          <a:spcPts val="0"/>
                        </a:spcAft>
                      </a:pPr>
                      <a:r>
                        <a:rPr kumimoji="0" lang="zh-TW" sz="2000" b="1" kern="1200" dirty="0">
                          <a:solidFill>
                            <a:schemeClr val="tx1"/>
                          </a:solidFill>
                          <a:latin typeface="+mn-lt"/>
                          <a:ea typeface="+mn-ea"/>
                          <a:cs typeface="+mn-cs"/>
                        </a:rPr>
                        <a:t>年齡</a:t>
                      </a:r>
                    </a:p>
                  </a:txBody>
                  <a:tcPr marL="68580" marR="68580" marT="0" marB="0"/>
                </a:tc>
                <a:tc>
                  <a:txBody>
                    <a:bodyPr/>
                    <a:lstStyle/>
                    <a:p>
                      <a:pPr marL="0" algn="ctr" rtl="0" eaLnBrk="1" latinLnBrk="0" hangingPunct="1">
                        <a:lnSpc>
                          <a:spcPct val="150000"/>
                        </a:lnSpc>
                        <a:spcAft>
                          <a:spcPts val="0"/>
                        </a:spcAft>
                      </a:pPr>
                      <a:r>
                        <a:rPr kumimoji="0" lang="zh-TW" sz="2000" b="1" kern="1200" dirty="0">
                          <a:solidFill>
                            <a:schemeClr val="tx1"/>
                          </a:solidFill>
                          <a:latin typeface="+mn-lt"/>
                          <a:ea typeface="+mn-ea"/>
                          <a:cs typeface="+mn-cs"/>
                        </a:rPr>
                        <a:t>刷牙方式</a:t>
                      </a:r>
                    </a:p>
                  </a:txBody>
                  <a:tcPr marL="68580" marR="68580" marT="0" marB="0"/>
                </a:tc>
                <a:tc>
                  <a:txBody>
                    <a:bodyPr/>
                    <a:lstStyle/>
                    <a:p>
                      <a:pPr marL="0" algn="ctr" rtl="0" eaLnBrk="1" latinLnBrk="0" hangingPunct="1">
                        <a:lnSpc>
                          <a:spcPct val="150000"/>
                        </a:lnSpc>
                        <a:spcAft>
                          <a:spcPts val="0"/>
                        </a:spcAft>
                      </a:pPr>
                      <a:r>
                        <a:rPr kumimoji="0" lang="zh-TW" sz="2000" b="1" kern="1200" dirty="0">
                          <a:solidFill>
                            <a:schemeClr val="tx1"/>
                          </a:solidFill>
                          <a:latin typeface="+mn-lt"/>
                          <a:ea typeface="+mn-ea"/>
                          <a:cs typeface="+mn-cs"/>
                        </a:rPr>
                        <a:t>執行者</a:t>
                      </a:r>
                    </a:p>
                  </a:txBody>
                  <a:tcPr marL="68580" marR="68580" marT="0" marB="0"/>
                </a:tc>
                <a:tc>
                  <a:txBody>
                    <a:bodyPr/>
                    <a:lstStyle/>
                    <a:p>
                      <a:pPr marL="0" algn="ctr" rtl="0" eaLnBrk="1" latinLnBrk="0" hangingPunct="1">
                        <a:lnSpc>
                          <a:spcPct val="150000"/>
                        </a:lnSpc>
                        <a:spcAft>
                          <a:spcPts val="0"/>
                        </a:spcAft>
                      </a:pPr>
                      <a:r>
                        <a:rPr kumimoji="0" lang="zh-TW" altLang="en-US" sz="2000" b="1" kern="1200" dirty="0" smtClean="0">
                          <a:solidFill>
                            <a:schemeClr val="tx1"/>
                          </a:solidFill>
                          <a:latin typeface="+mn-lt"/>
                          <a:ea typeface="+mn-ea"/>
                          <a:cs typeface="+mn-cs"/>
                        </a:rPr>
                        <a:t>搭配</a:t>
                      </a:r>
                      <a:endParaRPr kumimoji="0" lang="zh-TW" sz="2000" b="1" kern="1200" dirty="0">
                        <a:solidFill>
                          <a:schemeClr val="tx1"/>
                        </a:solidFill>
                        <a:latin typeface="+mn-lt"/>
                        <a:ea typeface="+mn-ea"/>
                        <a:cs typeface="+mn-cs"/>
                      </a:endParaRPr>
                    </a:p>
                  </a:txBody>
                  <a:tcPr marL="68580" marR="68580" marT="0" marB="0"/>
                </a:tc>
              </a:tr>
              <a:tr h="561534">
                <a:tc>
                  <a:txBody>
                    <a:bodyPr/>
                    <a:lstStyle/>
                    <a:p>
                      <a:pPr marL="0" algn="ctr" rtl="0" eaLnBrk="1" latinLnBrk="0" hangingPunct="1">
                        <a:lnSpc>
                          <a:spcPct val="200000"/>
                        </a:lnSpc>
                        <a:spcAft>
                          <a:spcPts val="0"/>
                        </a:spcAft>
                      </a:pPr>
                      <a:r>
                        <a:rPr kumimoji="0" lang="en-US" sz="2000" b="1" kern="1200" dirty="0">
                          <a:solidFill>
                            <a:schemeClr val="tx1"/>
                          </a:solidFill>
                          <a:latin typeface="+mn-lt"/>
                          <a:ea typeface="+mn-ea"/>
                          <a:cs typeface="+mn-cs"/>
                        </a:rPr>
                        <a:t>0~3 </a:t>
                      </a:r>
                      <a:r>
                        <a:rPr kumimoji="0" lang="zh-TW" sz="2000" b="1" kern="1200" dirty="0">
                          <a:solidFill>
                            <a:schemeClr val="tx1"/>
                          </a:solidFill>
                          <a:latin typeface="+mn-lt"/>
                          <a:ea typeface="+mn-ea"/>
                          <a:cs typeface="+mn-cs"/>
                        </a:rPr>
                        <a:t>歲</a:t>
                      </a:r>
                    </a:p>
                  </a:txBody>
                  <a:tcPr marL="68580" marR="68580" marT="0" marB="0"/>
                </a:tc>
                <a:tc>
                  <a:txBody>
                    <a:bodyPr/>
                    <a:lstStyle/>
                    <a:p>
                      <a:pPr>
                        <a:lnSpc>
                          <a:spcPct val="200000"/>
                        </a:lnSpc>
                        <a:spcAft>
                          <a:spcPts val="0"/>
                        </a:spcAft>
                      </a:pPr>
                      <a:r>
                        <a:rPr kumimoji="0" lang="zh-TW" sz="1800" b="1" kern="1200" dirty="0">
                          <a:solidFill>
                            <a:schemeClr val="tx2"/>
                          </a:solidFill>
                          <a:latin typeface="+mn-lt"/>
                          <a:ea typeface="+mn-ea"/>
                          <a:cs typeface="+mn-cs"/>
                        </a:rPr>
                        <a:t>水平來回刷</a:t>
                      </a:r>
                    </a:p>
                  </a:txBody>
                  <a:tcPr marL="68580" marR="68580" marT="0" marB="0"/>
                </a:tc>
                <a:tc>
                  <a:txBody>
                    <a:bodyPr/>
                    <a:lstStyle/>
                    <a:p>
                      <a:pPr>
                        <a:lnSpc>
                          <a:spcPct val="200000"/>
                        </a:lnSpc>
                        <a:spcAft>
                          <a:spcPts val="0"/>
                        </a:spcAft>
                      </a:pPr>
                      <a:r>
                        <a:rPr kumimoji="0" lang="zh-TW" sz="1800" b="1" kern="1200" dirty="0">
                          <a:solidFill>
                            <a:schemeClr val="tx2"/>
                          </a:solidFill>
                          <a:latin typeface="+mn-lt"/>
                          <a:ea typeface="+mn-ea"/>
                          <a:cs typeface="+mn-cs"/>
                        </a:rPr>
                        <a:t>家長</a:t>
                      </a:r>
                      <a:r>
                        <a:rPr kumimoji="0" lang="zh-TW" sz="1800" b="1" kern="1200" dirty="0" smtClean="0">
                          <a:solidFill>
                            <a:schemeClr val="tx2"/>
                          </a:solidFill>
                          <a:latin typeface="+mn-lt"/>
                          <a:ea typeface="+mn-ea"/>
                          <a:cs typeface="+mn-cs"/>
                        </a:rPr>
                        <a:t>負責</a:t>
                      </a:r>
                      <a:r>
                        <a:rPr kumimoji="0" lang="zh-TW" altLang="en-US" sz="1800" b="1" kern="1200" dirty="0" smtClean="0">
                          <a:solidFill>
                            <a:schemeClr val="tx2"/>
                          </a:solidFill>
                          <a:latin typeface="+mn-lt"/>
                          <a:ea typeface="+mn-ea"/>
                          <a:cs typeface="+mn-cs"/>
                        </a:rPr>
                        <a:t>潔牙</a:t>
                      </a:r>
                      <a:r>
                        <a:rPr kumimoji="0" lang="en-US" altLang="zh-TW" sz="1800" b="1" kern="1200" dirty="0" smtClean="0">
                          <a:solidFill>
                            <a:schemeClr val="tx2"/>
                          </a:solidFill>
                          <a:latin typeface="+mn-lt"/>
                          <a:ea typeface="+mn-ea"/>
                          <a:cs typeface="+mn-cs"/>
                        </a:rPr>
                        <a:t>(</a:t>
                      </a:r>
                      <a:r>
                        <a:rPr kumimoji="0" lang="zh-TW" altLang="en-US" sz="1800" b="1" kern="1200" dirty="0" smtClean="0">
                          <a:solidFill>
                            <a:schemeClr val="tx2"/>
                          </a:solidFill>
                          <a:latin typeface="+mn-lt"/>
                          <a:ea typeface="+mn-ea"/>
                          <a:cs typeface="+mn-cs"/>
                        </a:rPr>
                        <a:t>紗綿布</a:t>
                      </a:r>
                      <a:r>
                        <a:rPr kumimoji="0" lang="en-US" altLang="zh-TW" sz="1800" b="1" kern="1200" dirty="0" smtClean="0">
                          <a:solidFill>
                            <a:schemeClr val="tx2"/>
                          </a:solidFill>
                          <a:latin typeface="+mn-lt"/>
                          <a:ea typeface="+mn-ea"/>
                          <a:cs typeface="+mn-cs"/>
                        </a:rPr>
                        <a:t>/</a:t>
                      </a:r>
                      <a:r>
                        <a:rPr kumimoji="0" lang="zh-TW" altLang="en-US" sz="1800" b="1" kern="1200" dirty="0" smtClean="0">
                          <a:solidFill>
                            <a:schemeClr val="tx2"/>
                          </a:solidFill>
                          <a:latin typeface="+mn-lt"/>
                          <a:ea typeface="+mn-ea"/>
                          <a:cs typeface="+mn-cs"/>
                        </a:rPr>
                        <a:t>牙刷</a:t>
                      </a:r>
                      <a:r>
                        <a:rPr kumimoji="0" lang="en-US" altLang="zh-TW" sz="1800" b="1" kern="1200" dirty="0" smtClean="0">
                          <a:solidFill>
                            <a:schemeClr val="tx2"/>
                          </a:solidFill>
                          <a:latin typeface="+mn-lt"/>
                          <a:ea typeface="+mn-ea"/>
                          <a:cs typeface="+mn-cs"/>
                        </a:rPr>
                        <a:t>)</a:t>
                      </a:r>
                      <a:endParaRPr kumimoji="0" lang="zh-TW" sz="1800" b="1" kern="1200" dirty="0">
                        <a:solidFill>
                          <a:schemeClr val="tx2"/>
                        </a:solidFill>
                        <a:latin typeface="+mn-lt"/>
                        <a:ea typeface="+mn-ea"/>
                        <a:cs typeface="+mn-cs"/>
                      </a:endParaRPr>
                    </a:p>
                  </a:txBody>
                  <a:tcPr marL="68580" marR="68580" marT="0" marB="0"/>
                </a:tc>
                <a:tc rowSpan="2">
                  <a:txBody>
                    <a:bodyPr/>
                    <a:lstStyle/>
                    <a:p>
                      <a:pPr>
                        <a:lnSpc>
                          <a:spcPct val="200000"/>
                        </a:lnSpc>
                        <a:spcAft>
                          <a:spcPts val="0"/>
                        </a:spcAft>
                      </a:pPr>
                      <a:r>
                        <a:rPr kumimoji="0" lang="zh-TW" sz="1800" b="1" kern="1200" dirty="0">
                          <a:solidFill>
                            <a:schemeClr val="tx2"/>
                          </a:solidFill>
                          <a:latin typeface="+mn-lt"/>
                          <a:ea typeface="+mn-ea"/>
                          <a:cs typeface="+mn-cs"/>
                        </a:rPr>
                        <a:t>使用牙線</a:t>
                      </a:r>
                      <a:r>
                        <a:rPr kumimoji="0" lang="en-US" sz="1800" b="1" kern="1200" dirty="0">
                          <a:solidFill>
                            <a:schemeClr val="tx2"/>
                          </a:solidFill>
                          <a:latin typeface="+mn-lt"/>
                          <a:ea typeface="+mn-ea"/>
                          <a:cs typeface="+mn-cs"/>
                        </a:rPr>
                        <a:t>(</a:t>
                      </a:r>
                      <a:r>
                        <a:rPr kumimoji="0" lang="zh-TW" sz="1800" b="1" kern="1200" dirty="0">
                          <a:solidFill>
                            <a:schemeClr val="tx2"/>
                          </a:solidFill>
                          <a:latin typeface="+mn-lt"/>
                          <a:ea typeface="+mn-ea"/>
                          <a:cs typeface="+mn-cs"/>
                        </a:rPr>
                        <a:t>棒</a:t>
                      </a:r>
                      <a:r>
                        <a:rPr kumimoji="0" lang="en-US" sz="1800" b="1" kern="1200" dirty="0">
                          <a:solidFill>
                            <a:schemeClr val="tx2"/>
                          </a:solidFill>
                          <a:latin typeface="+mn-lt"/>
                          <a:ea typeface="+mn-ea"/>
                          <a:cs typeface="+mn-cs"/>
                        </a:rPr>
                        <a:t>)</a:t>
                      </a:r>
                      <a:endParaRPr kumimoji="0" lang="zh-TW" sz="1800" b="1" kern="1200" dirty="0">
                        <a:solidFill>
                          <a:schemeClr val="tx2"/>
                        </a:solidFill>
                        <a:latin typeface="+mn-lt"/>
                        <a:ea typeface="+mn-ea"/>
                        <a:cs typeface="+mn-cs"/>
                      </a:endParaRPr>
                    </a:p>
                    <a:p>
                      <a:pPr>
                        <a:lnSpc>
                          <a:spcPct val="200000"/>
                        </a:lnSpc>
                        <a:spcAft>
                          <a:spcPts val="0"/>
                        </a:spcAft>
                      </a:pPr>
                      <a:r>
                        <a:rPr kumimoji="0" lang="zh-TW" sz="1800" b="1" kern="1200" dirty="0">
                          <a:solidFill>
                            <a:schemeClr val="tx2"/>
                          </a:solidFill>
                          <a:latin typeface="+mn-lt"/>
                          <a:ea typeface="+mn-ea"/>
                          <a:cs typeface="+mn-cs"/>
                        </a:rPr>
                        <a:t>含氟</a:t>
                      </a:r>
                      <a:r>
                        <a:rPr kumimoji="0" lang="zh-TW" sz="1800" b="1" kern="1200" dirty="0" smtClean="0">
                          <a:solidFill>
                            <a:schemeClr val="tx2"/>
                          </a:solidFill>
                          <a:latin typeface="+mn-lt"/>
                          <a:ea typeface="+mn-ea"/>
                          <a:cs typeface="+mn-cs"/>
                        </a:rPr>
                        <a:t>牙膏</a:t>
                      </a:r>
                      <a:r>
                        <a:rPr kumimoji="0" lang="en-US" altLang="zh-TW" sz="1800" b="1" kern="1200" dirty="0" smtClean="0">
                          <a:solidFill>
                            <a:schemeClr val="tx2"/>
                          </a:solidFill>
                          <a:latin typeface="+mn-lt"/>
                          <a:ea typeface="+mn-ea"/>
                          <a:cs typeface="+mn-cs"/>
                        </a:rPr>
                        <a:t>(1000ppm</a:t>
                      </a:r>
                      <a:r>
                        <a:rPr kumimoji="0" lang="zh-TW" altLang="en-US" sz="1800" b="1" kern="1200" dirty="0" smtClean="0">
                          <a:solidFill>
                            <a:schemeClr val="tx2"/>
                          </a:solidFill>
                          <a:latin typeface="+mn-lt"/>
                          <a:ea typeface="+mn-ea"/>
                          <a:cs typeface="+mn-cs"/>
                        </a:rPr>
                        <a:t>以上</a:t>
                      </a:r>
                      <a:r>
                        <a:rPr kumimoji="0" lang="en-US" altLang="zh-TW" sz="1800" b="1" kern="1200" dirty="0" smtClean="0">
                          <a:solidFill>
                            <a:schemeClr val="tx2"/>
                          </a:solidFill>
                          <a:latin typeface="+mn-lt"/>
                          <a:ea typeface="+mn-ea"/>
                          <a:cs typeface="+mn-cs"/>
                        </a:rPr>
                        <a:t>)</a:t>
                      </a:r>
                      <a:endParaRPr kumimoji="0" lang="zh-TW" sz="1800" b="1" kern="1200" dirty="0">
                        <a:solidFill>
                          <a:schemeClr val="tx2"/>
                        </a:solidFill>
                        <a:latin typeface="+mn-lt"/>
                        <a:ea typeface="+mn-ea"/>
                        <a:cs typeface="+mn-cs"/>
                      </a:endParaRPr>
                    </a:p>
                    <a:p>
                      <a:pPr>
                        <a:lnSpc>
                          <a:spcPct val="200000"/>
                        </a:lnSpc>
                        <a:spcAft>
                          <a:spcPts val="0"/>
                        </a:spcAft>
                      </a:pPr>
                      <a:r>
                        <a:rPr kumimoji="0" lang="zh-TW" sz="1800" b="1" kern="1200" dirty="0">
                          <a:solidFill>
                            <a:schemeClr val="tx2"/>
                          </a:solidFill>
                          <a:latin typeface="+mn-lt"/>
                          <a:ea typeface="+mn-ea"/>
                          <a:cs typeface="+mn-cs"/>
                        </a:rPr>
                        <a:t>塗</a:t>
                      </a:r>
                      <a:r>
                        <a:rPr kumimoji="0" lang="zh-TW" sz="1800" b="1" kern="1200" dirty="0" smtClean="0">
                          <a:solidFill>
                            <a:schemeClr val="tx2"/>
                          </a:solidFill>
                          <a:latin typeface="+mn-lt"/>
                          <a:ea typeface="+mn-ea"/>
                          <a:cs typeface="+mn-cs"/>
                        </a:rPr>
                        <a:t>氟</a:t>
                      </a:r>
                      <a:endParaRPr kumimoji="0" lang="zh-TW" sz="1800" b="1" kern="1200" dirty="0">
                        <a:solidFill>
                          <a:schemeClr val="tx2"/>
                        </a:solidFill>
                        <a:latin typeface="+mn-lt"/>
                        <a:ea typeface="+mn-ea"/>
                        <a:cs typeface="+mn-cs"/>
                      </a:endParaRPr>
                    </a:p>
                  </a:txBody>
                  <a:tcPr marL="68580" marR="68580" marT="0" marB="0"/>
                </a:tc>
              </a:tr>
              <a:tr h="1123068">
                <a:tc>
                  <a:txBody>
                    <a:bodyPr/>
                    <a:lstStyle/>
                    <a:p>
                      <a:pPr marL="0" algn="ctr" rtl="0" eaLnBrk="1" latinLnBrk="0" hangingPunct="1">
                        <a:lnSpc>
                          <a:spcPct val="300000"/>
                        </a:lnSpc>
                        <a:spcAft>
                          <a:spcPts val="0"/>
                        </a:spcAft>
                      </a:pPr>
                      <a:r>
                        <a:rPr kumimoji="0" lang="en-US" sz="2000" b="1" kern="1200" dirty="0">
                          <a:solidFill>
                            <a:schemeClr val="tx1"/>
                          </a:solidFill>
                          <a:latin typeface="+mn-lt"/>
                          <a:ea typeface="+mn-ea"/>
                          <a:cs typeface="+mn-cs"/>
                        </a:rPr>
                        <a:t>3~6 </a:t>
                      </a:r>
                      <a:r>
                        <a:rPr kumimoji="0" lang="zh-TW" sz="2000" b="1" kern="1200" dirty="0">
                          <a:solidFill>
                            <a:schemeClr val="tx1"/>
                          </a:solidFill>
                          <a:latin typeface="+mn-lt"/>
                          <a:ea typeface="+mn-ea"/>
                          <a:cs typeface="+mn-cs"/>
                        </a:rPr>
                        <a:t>歲</a:t>
                      </a:r>
                    </a:p>
                  </a:txBody>
                  <a:tcPr marL="68580" marR="68580" marT="0" marB="0"/>
                </a:tc>
                <a:tc>
                  <a:txBody>
                    <a:bodyPr/>
                    <a:lstStyle/>
                    <a:p>
                      <a:pPr>
                        <a:lnSpc>
                          <a:spcPct val="200000"/>
                        </a:lnSpc>
                        <a:spcAft>
                          <a:spcPts val="0"/>
                        </a:spcAft>
                      </a:pPr>
                      <a:r>
                        <a:rPr kumimoji="0" lang="zh-TW" sz="1800" b="1" kern="1200">
                          <a:solidFill>
                            <a:schemeClr val="tx2"/>
                          </a:solidFill>
                          <a:latin typeface="+mn-lt"/>
                          <a:ea typeface="+mn-ea"/>
                          <a:cs typeface="+mn-cs"/>
                        </a:rPr>
                        <a:t>水平來回刷</a:t>
                      </a:r>
                    </a:p>
                  </a:txBody>
                  <a:tcPr marL="68580" marR="68580" marT="0" marB="0"/>
                </a:tc>
                <a:tc>
                  <a:txBody>
                    <a:bodyPr/>
                    <a:lstStyle/>
                    <a:p>
                      <a:pPr>
                        <a:lnSpc>
                          <a:spcPct val="200000"/>
                        </a:lnSpc>
                        <a:spcAft>
                          <a:spcPts val="0"/>
                        </a:spcAft>
                      </a:pPr>
                      <a:r>
                        <a:rPr kumimoji="0" lang="zh-TW" sz="1800" b="1" kern="1200" dirty="0" smtClean="0">
                          <a:solidFill>
                            <a:schemeClr val="tx2"/>
                          </a:solidFill>
                          <a:latin typeface="+mn-lt"/>
                          <a:ea typeface="+mn-ea"/>
                          <a:cs typeface="+mn-cs"/>
                        </a:rPr>
                        <a:t>小朋友先刷</a:t>
                      </a:r>
                      <a:r>
                        <a:rPr kumimoji="0" lang="en-US" sz="1800" b="1" kern="1200" dirty="0" smtClean="0">
                          <a:solidFill>
                            <a:schemeClr val="tx2"/>
                          </a:solidFill>
                          <a:latin typeface="+mn-lt"/>
                          <a:ea typeface="+mn-ea"/>
                          <a:cs typeface="+mn-cs"/>
                        </a:rPr>
                        <a:t> 1</a:t>
                      </a:r>
                      <a:r>
                        <a:rPr kumimoji="0" lang="zh-TW" sz="1800" b="1" kern="1200" dirty="0" smtClean="0">
                          <a:solidFill>
                            <a:schemeClr val="tx2"/>
                          </a:solidFill>
                          <a:latin typeface="+mn-lt"/>
                          <a:ea typeface="+mn-ea"/>
                          <a:cs typeface="+mn-cs"/>
                        </a:rPr>
                        <a:t>遍，家長再完整刷</a:t>
                      </a:r>
                      <a:r>
                        <a:rPr kumimoji="0" lang="en-US" sz="1800" b="1" kern="1200" dirty="0" smtClean="0">
                          <a:solidFill>
                            <a:schemeClr val="tx2"/>
                          </a:solidFill>
                          <a:latin typeface="+mn-lt"/>
                          <a:ea typeface="+mn-ea"/>
                          <a:cs typeface="+mn-cs"/>
                        </a:rPr>
                        <a:t> 1</a:t>
                      </a:r>
                      <a:r>
                        <a:rPr kumimoji="0" lang="zh-TW" sz="1800" b="1" kern="1200" dirty="0" smtClean="0">
                          <a:solidFill>
                            <a:schemeClr val="tx2"/>
                          </a:solidFill>
                          <a:latin typeface="+mn-lt"/>
                          <a:ea typeface="+mn-ea"/>
                          <a:cs typeface="+mn-cs"/>
                        </a:rPr>
                        <a:t>遍</a:t>
                      </a:r>
                      <a:endParaRPr kumimoji="0" lang="zh-TW" sz="1800" b="1" kern="1200" dirty="0">
                        <a:solidFill>
                          <a:schemeClr val="tx2"/>
                        </a:solidFill>
                        <a:latin typeface="+mn-lt"/>
                        <a:ea typeface="+mn-ea"/>
                        <a:cs typeface="+mn-cs"/>
                      </a:endParaRPr>
                    </a:p>
                  </a:txBody>
                  <a:tcPr marL="68580" marR="68580" marT="0" marB="0"/>
                </a:tc>
                <a:tc vMerge="1">
                  <a:txBody>
                    <a:bodyPr/>
                    <a:lstStyle/>
                    <a:p>
                      <a:endParaRPr lang="zh-TW" altLang="en-US"/>
                    </a:p>
                  </a:txBody>
                  <a:tcPr/>
                </a:tc>
              </a:tr>
              <a:tr h="1123068">
                <a:tc>
                  <a:txBody>
                    <a:bodyPr/>
                    <a:lstStyle/>
                    <a:p>
                      <a:pPr marL="0" algn="ctr" rtl="0" eaLnBrk="1" latinLnBrk="0" hangingPunct="1">
                        <a:lnSpc>
                          <a:spcPct val="300000"/>
                        </a:lnSpc>
                        <a:spcAft>
                          <a:spcPts val="0"/>
                        </a:spcAft>
                      </a:pPr>
                      <a:r>
                        <a:rPr kumimoji="0" lang="en-US" sz="2000" b="1" kern="1200" dirty="0">
                          <a:solidFill>
                            <a:schemeClr val="tx1"/>
                          </a:solidFill>
                          <a:latin typeface="+mn-lt"/>
                          <a:ea typeface="+mn-ea"/>
                          <a:cs typeface="+mn-cs"/>
                        </a:rPr>
                        <a:t>6~9 </a:t>
                      </a:r>
                      <a:r>
                        <a:rPr kumimoji="0" lang="zh-TW" sz="2000" b="1" kern="1200" dirty="0">
                          <a:solidFill>
                            <a:schemeClr val="tx1"/>
                          </a:solidFill>
                          <a:latin typeface="+mn-lt"/>
                          <a:ea typeface="+mn-ea"/>
                          <a:cs typeface="+mn-cs"/>
                        </a:rPr>
                        <a:t>歲</a:t>
                      </a:r>
                    </a:p>
                  </a:txBody>
                  <a:tcPr marL="68580" marR="68580" marT="0" marB="0"/>
                </a:tc>
                <a:tc>
                  <a:txBody>
                    <a:bodyPr/>
                    <a:lstStyle/>
                    <a:p>
                      <a:pPr>
                        <a:lnSpc>
                          <a:spcPct val="200000"/>
                        </a:lnSpc>
                        <a:spcAft>
                          <a:spcPts val="0"/>
                        </a:spcAft>
                      </a:pPr>
                      <a:r>
                        <a:rPr kumimoji="0" lang="zh-TW" altLang="en-US" sz="1800" b="1" kern="1200" dirty="0" smtClean="0">
                          <a:solidFill>
                            <a:schemeClr val="tx2"/>
                          </a:solidFill>
                          <a:latin typeface="+mn-lt"/>
                          <a:ea typeface="+mn-ea"/>
                          <a:cs typeface="+mn-cs"/>
                        </a:rPr>
                        <a:t>學習貝氏</a:t>
                      </a:r>
                      <a:r>
                        <a:rPr kumimoji="0" lang="zh-TW" sz="1800" b="1" kern="1200" dirty="0" smtClean="0">
                          <a:solidFill>
                            <a:schemeClr val="tx2"/>
                          </a:solidFill>
                          <a:latin typeface="+mn-lt"/>
                          <a:ea typeface="+mn-ea"/>
                          <a:cs typeface="+mn-cs"/>
                        </a:rPr>
                        <a:t>刷</a:t>
                      </a:r>
                      <a:r>
                        <a:rPr kumimoji="0" lang="zh-TW" altLang="en-US" sz="1800" b="1" kern="1200" dirty="0" smtClean="0">
                          <a:solidFill>
                            <a:schemeClr val="tx2"/>
                          </a:solidFill>
                          <a:latin typeface="+mn-lt"/>
                          <a:ea typeface="+mn-ea"/>
                          <a:cs typeface="+mn-cs"/>
                        </a:rPr>
                        <a:t>牙法</a:t>
                      </a:r>
                      <a:endParaRPr kumimoji="0" lang="zh-TW" sz="1800" b="1" kern="1200" dirty="0">
                        <a:solidFill>
                          <a:schemeClr val="tx2"/>
                        </a:solidFill>
                        <a:latin typeface="+mn-lt"/>
                        <a:ea typeface="+mn-ea"/>
                        <a:cs typeface="+mn-cs"/>
                      </a:endParaRPr>
                    </a:p>
                  </a:txBody>
                  <a:tcPr marL="68580" marR="68580" marT="0" marB="0"/>
                </a:tc>
                <a:tc>
                  <a:txBody>
                    <a:bodyPr/>
                    <a:lstStyle/>
                    <a:p>
                      <a:pPr>
                        <a:lnSpc>
                          <a:spcPct val="200000"/>
                        </a:lnSpc>
                        <a:spcAft>
                          <a:spcPts val="0"/>
                        </a:spcAft>
                      </a:pPr>
                      <a:r>
                        <a:rPr kumimoji="0" lang="zh-TW" sz="1800" b="1" kern="1200">
                          <a:solidFill>
                            <a:schemeClr val="tx2"/>
                          </a:solidFill>
                          <a:latin typeface="+mn-lt"/>
                          <a:ea typeface="+mn-ea"/>
                          <a:cs typeface="+mn-cs"/>
                        </a:rPr>
                        <a:t>小朋友刷</a:t>
                      </a:r>
                      <a:r>
                        <a:rPr kumimoji="0" lang="en-US" sz="1800" b="1" kern="1200">
                          <a:solidFill>
                            <a:schemeClr val="tx2"/>
                          </a:solidFill>
                          <a:latin typeface="+mn-lt"/>
                          <a:ea typeface="+mn-ea"/>
                          <a:cs typeface="+mn-cs"/>
                        </a:rPr>
                        <a:t> 1</a:t>
                      </a:r>
                      <a:r>
                        <a:rPr kumimoji="0" lang="zh-TW" sz="1800" b="1" kern="1200">
                          <a:solidFill>
                            <a:schemeClr val="tx2"/>
                          </a:solidFill>
                          <a:latin typeface="+mn-lt"/>
                          <a:ea typeface="+mn-ea"/>
                          <a:cs typeface="+mn-cs"/>
                        </a:rPr>
                        <a:t>遍，家長加刷重點</a:t>
                      </a:r>
                      <a:r>
                        <a:rPr kumimoji="0" lang="en-US" sz="1800" b="1" kern="1200">
                          <a:solidFill>
                            <a:schemeClr val="tx2"/>
                          </a:solidFill>
                          <a:latin typeface="+mn-lt"/>
                          <a:ea typeface="+mn-ea"/>
                          <a:cs typeface="+mn-cs"/>
                        </a:rPr>
                        <a:t>(</a:t>
                      </a:r>
                      <a:r>
                        <a:rPr kumimoji="0" lang="zh-TW" sz="1800" b="1" kern="1200">
                          <a:solidFill>
                            <a:schemeClr val="tx2"/>
                          </a:solidFill>
                          <a:latin typeface="+mn-lt"/>
                          <a:ea typeface="+mn-ea"/>
                          <a:cs typeface="+mn-cs"/>
                        </a:rPr>
                        <a:t>恆牙大臼齒及門齒</a:t>
                      </a:r>
                      <a:r>
                        <a:rPr kumimoji="0" lang="en-US" sz="1800" b="1" kern="1200">
                          <a:solidFill>
                            <a:schemeClr val="tx2"/>
                          </a:solidFill>
                          <a:latin typeface="+mn-lt"/>
                          <a:ea typeface="+mn-ea"/>
                          <a:cs typeface="+mn-cs"/>
                        </a:rPr>
                        <a:t>)</a:t>
                      </a:r>
                      <a:endParaRPr kumimoji="0" lang="zh-TW" sz="1800" b="1" kern="1200">
                        <a:solidFill>
                          <a:schemeClr val="tx2"/>
                        </a:solidFill>
                        <a:latin typeface="+mn-lt"/>
                        <a:ea typeface="+mn-ea"/>
                        <a:cs typeface="+mn-cs"/>
                      </a:endParaRPr>
                    </a:p>
                  </a:txBody>
                  <a:tcPr marL="68580" marR="68580" marT="0" marB="0"/>
                </a:tc>
                <a:tc rowSpan="2">
                  <a:txBody>
                    <a:bodyPr/>
                    <a:lstStyle/>
                    <a:p>
                      <a:pPr>
                        <a:lnSpc>
                          <a:spcPct val="200000"/>
                        </a:lnSpc>
                        <a:spcAft>
                          <a:spcPts val="0"/>
                        </a:spcAft>
                      </a:pPr>
                      <a:r>
                        <a:rPr kumimoji="0" lang="zh-TW" sz="1800" b="1" kern="1200" dirty="0">
                          <a:solidFill>
                            <a:schemeClr val="tx2"/>
                          </a:solidFill>
                          <a:latin typeface="+mn-lt"/>
                          <a:ea typeface="+mn-ea"/>
                          <a:cs typeface="+mn-cs"/>
                        </a:rPr>
                        <a:t>使用</a:t>
                      </a:r>
                      <a:r>
                        <a:rPr kumimoji="0" lang="zh-TW" sz="1800" b="1" kern="1200" dirty="0" smtClean="0">
                          <a:solidFill>
                            <a:schemeClr val="tx2"/>
                          </a:solidFill>
                          <a:latin typeface="+mn-lt"/>
                          <a:ea typeface="+mn-ea"/>
                          <a:cs typeface="+mn-cs"/>
                        </a:rPr>
                        <a:t>牙線</a:t>
                      </a:r>
                      <a:endParaRPr kumimoji="0" lang="en-US" altLang="zh-TW" sz="1800" b="1" kern="1200" dirty="0" smtClean="0">
                        <a:solidFill>
                          <a:schemeClr val="tx2"/>
                        </a:solidFill>
                        <a:latin typeface="+mn-lt"/>
                        <a:ea typeface="+mn-ea"/>
                        <a:cs typeface="+mn-cs"/>
                      </a:endParaRPr>
                    </a:p>
                    <a:p>
                      <a:pPr>
                        <a:lnSpc>
                          <a:spcPct val="200000"/>
                        </a:lnSpc>
                        <a:spcAft>
                          <a:spcPts val="0"/>
                        </a:spcAft>
                      </a:pPr>
                      <a:r>
                        <a:rPr kumimoji="0" lang="zh-TW" sz="1800" b="1" kern="1200" dirty="0" smtClean="0">
                          <a:solidFill>
                            <a:schemeClr val="tx2"/>
                          </a:solidFill>
                          <a:latin typeface="+mn-lt"/>
                          <a:ea typeface="+mn-ea"/>
                          <a:cs typeface="+mn-cs"/>
                        </a:rPr>
                        <a:t>含</a:t>
                      </a:r>
                      <a:r>
                        <a:rPr kumimoji="0" lang="zh-TW" sz="1800" b="1" kern="1200" dirty="0">
                          <a:solidFill>
                            <a:schemeClr val="tx2"/>
                          </a:solidFill>
                          <a:latin typeface="+mn-lt"/>
                          <a:ea typeface="+mn-ea"/>
                          <a:cs typeface="+mn-cs"/>
                        </a:rPr>
                        <a:t>氟</a:t>
                      </a:r>
                      <a:r>
                        <a:rPr kumimoji="0" lang="zh-TW" sz="1800" b="1" kern="1200" dirty="0" smtClean="0">
                          <a:solidFill>
                            <a:schemeClr val="tx2"/>
                          </a:solidFill>
                          <a:latin typeface="+mn-lt"/>
                          <a:ea typeface="+mn-ea"/>
                          <a:cs typeface="+mn-cs"/>
                        </a:rPr>
                        <a:t>牙膏</a:t>
                      </a:r>
                      <a:r>
                        <a:rPr kumimoji="0" lang="en-US" altLang="zh-TW" sz="1800" b="1" kern="1200" dirty="0" smtClean="0">
                          <a:solidFill>
                            <a:schemeClr val="tx2"/>
                          </a:solidFill>
                          <a:latin typeface="+mn-lt"/>
                          <a:ea typeface="+mn-ea"/>
                          <a:cs typeface="+mn-cs"/>
                        </a:rPr>
                        <a:t>(1000ppm</a:t>
                      </a:r>
                      <a:r>
                        <a:rPr kumimoji="0" lang="zh-TW" altLang="en-US" sz="1800" b="1" kern="1200" dirty="0" smtClean="0">
                          <a:solidFill>
                            <a:schemeClr val="tx2"/>
                          </a:solidFill>
                          <a:latin typeface="+mn-lt"/>
                          <a:ea typeface="+mn-ea"/>
                          <a:cs typeface="+mn-cs"/>
                        </a:rPr>
                        <a:t>以上</a:t>
                      </a:r>
                      <a:r>
                        <a:rPr kumimoji="0" lang="en-US" altLang="zh-TW" sz="1800" b="1" kern="1200" dirty="0" smtClean="0">
                          <a:solidFill>
                            <a:schemeClr val="tx2"/>
                          </a:solidFill>
                          <a:latin typeface="+mn-lt"/>
                          <a:ea typeface="+mn-ea"/>
                          <a:cs typeface="+mn-cs"/>
                        </a:rPr>
                        <a:t>)</a:t>
                      </a:r>
                      <a:endParaRPr kumimoji="0" lang="zh-TW" sz="1800" b="1" kern="1200" dirty="0">
                        <a:solidFill>
                          <a:schemeClr val="tx2"/>
                        </a:solidFill>
                        <a:latin typeface="+mn-lt"/>
                        <a:ea typeface="+mn-ea"/>
                        <a:cs typeface="+mn-cs"/>
                      </a:endParaRPr>
                    </a:p>
                    <a:p>
                      <a:pPr>
                        <a:lnSpc>
                          <a:spcPct val="200000"/>
                        </a:lnSpc>
                        <a:spcAft>
                          <a:spcPts val="0"/>
                        </a:spcAft>
                      </a:pPr>
                      <a:r>
                        <a:rPr kumimoji="0" lang="zh-TW" sz="1800" b="1" kern="1200" dirty="0">
                          <a:solidFill>
                            <a:schemeClr val="tx2"/>
                          </a:solidFill>
                          <a:latin typeface="+mn-lt"/>
                          <a:ea typeface="+mn-ea"/>
                          <a:cs typeface="+mn-cs"/>
                        </a:rPr>
                        <a:t>含氟潄口水</a:t>
                      </a:r>
                    </a:p>
                    <a:p>
                      <a:pPr>
                        <a:lnSpc>
                          <a:spcPct val="200000"/>
                        </a:lnSpc>
                        <a:spcAft>
                          <a:spcPts val="0"/>
                        </a:spcAft>
                      </a:pPr>
                      <a:r>
                        <a:rPr kumimoji="0" lang="zh-TW" sz="1800" b="1" kern="1200" dirty="0">
                          <a:solidFill>
                            <a:schemeClr val="tx2"/>
                          </a:solidFill>
                          <a:latin typeface="+mn-lt"/>
                          <a:ea typeface="+mn-ea"/>
                          <a:cs typeface="+mn-cs"/>
                        </a:rPr>
                        <a:t>窩溝</a:t>
                      </a:r>
                      <a:r>
                        <a:rPr kumimoji="0" lang="zh-TW" sz="1800" b="1" kern="1200" dirty="0" smtClean="0">
                          <a:solidFill>
                            <a:schemeClr val="tx2"/>
                          </a:solidFill>
                          <a:latin typeface="+mn-lt"/>
                          <a:ea typeface="+mn-ea"/>
                          <a:cs typeface="+mn-cs"/>
                        </a:rPr>
                        <a:t>封劑</a:t>
                      </a:r>
                      <a:endParaRPr kumimoji="0" lang="zh-TW" sz="1800" b="1" kern="1200" dirty="0">
                        <a:solidFill>
                          <a:schemeClr val="tx2"/>
                        </a:solidFill>
                        <a:latin typeface="+mn-lt"/>
                        <a:ea typeface="+mn-ea"/>
                        <a:cs typeface="+mn-cs"/>
                      </a:endParaRPr>
                    </a:p>
                  </a:txBody>
                  <a:tcPr marL="68580" marR="68580" marT="0" marB="0"/>
                </a:tc>
              </a:tr>
              <a:tr h="1123068">
                <a:tc>
                  <a:txBody>
                    <a:bodyPr/>
                    <a:lstStyle/>
                    <a:p>
                      <a:pPr marL="0" algn="ctr" rtl="0" eaLnBrk="1" latinLnBrk="0" hangingPunct="1">
                        <a:lnSpc>
                          <a:spcPct val="300000"/>
                        </a:lnSpc>
                        <a:spcAft>
                          <a:spcPts val="0"/>
                        </a:spcAft>
                      </a:pPr>
                      <a:r>
                        <a:rPr kumimoji="0" lang="en-US" sz="2000" b="1" kern="1200" dirty="0">
                          <a:solidFill>
                            <a:schemeClr val="tx1"/>
                          </a:solidFill>
                          <a:latin typeface="+mn-lt"/>
                          <a:ea typeface="+mn-ea"/>
                          <a:cs typeface="+mn-cs"/>
                        </a:rPr>
                        <a:t>9~18</a:t>
                      </a:r>
                      <a:r>
                        <a:rPr kumimoji="0" lang="zh-TW" sz="2000" b="1" kern="1200" dirty="0">
                          <a:solidFill>
                            <a:schemeClr val="tx1"/>
                          </a:solidFill>
                          <a:latin typeface="+mn-lt"/>
                          <a:ea typeface="+mn-ea"/>
                          <a:cs typeface="+mn-cs"/>
                        </a:rPr>
                        <a:t>歲</a:t>
                      </a:r>
                    </a:p>
                  </a:txBody>
                  <a:tcPr marL="68580" marR="68580" marT="0" marB="0"/>
                </a:tc>
                <a:tc>
                  <a:txBody>
                    <a:bodyPr/>
                    <a:lstStyle/>
                    <a:p>
                      <a:pPr>
                        <a:lnSpc>
                          <a:spcPct val="300000"/>
                        </a:lnSpc>
                        <a:spcAft>
                          <a:spcPts val="0"/>
                        </a:spcAft>
                      </a:pPr>
                      <a:r>
                        <a:rPr kumimoji="0" lang="zh-TW" sz="1800" b="1" kern="1200" dirty="0">
                          <a:solidFill>
                            <a:schemeClr val="tx2"/>
                          </a:solidFill>
                          <a:latin typeface="+mn-lt"/>
                          <a:ea typeface="+mn-ea"/>
                          <a:cs typeface="+mn-cs"/>
                        </a:rPr>
                        <a:t>貝氏刷牙法</a:t>
                      </a:r>
                    </a:p>
                  </a:txBody>
                  <a:tcPr marL="68580" marR="68580" marT="0" marB="0"/>
                </a:tc>
                <a:tc>
                  <a:txBody>
                    <a:bodyPr/>
                    <a:lstStyle/>
                    <a:p>
                      <a:pPr>
                        <a:lnSpc>
                          <a:spcPct val="300000"/>
                        </a:lnSpc>
                        <a:spcAft>
                          <a:spcPts val="0"/>
                        </a:spcAft>
                      </a:pPr>
                      <a:r>
                        <a:rPr kumimoji="0" lang="zh-TW" sz="1800" b="1" kern="1200" dirty="0" smtClean="0">
                          <a:solidFill>
                            <a:schemeClr val="tx2"/>
                          </a:solidFill>
                          <a:latin typeface="+mn-lt"/>
                          <a:ea typeface="+mn-ea"/>
                          <a:cs typeface="+mn-cs"/>
                        </a:rPr>
                        <a:t>小朋友</a:t>
                      </a:r>
                      <a:r>
                        <a:rPr kumimoji="0" lang="zh-TW" altLang="en-US" sz="1800" b="1" kern="1200" dirty="0" smtClean="0">
                          <a:solidFill>
                            <a:schemeClr val="tx2"/>
                          </a:solidFill>
                          <a:latin typeface="+mn-lt"/>
                          <a:ea typeface="+mn-ea"/>
                          <a:cs typeface="+mn-cs"/>
                        </a:rPr>
                        <a:t>自己</a:t>
                      </a:r>
                      <a:r>
                        <a:rPr kumimoji="0" lang="zh-TW" sz="1800" b="1" kern="1200" dirty="0" smtClean="0">
                          <a:solidFill>
                            <a:schemeClr val="tx2"/>
                          </a:solidFill>
                          <a:latin typeface="+mn-lt"/>
                          <a:ea typeface="+mn-ea"/>
                          <a:cs typeface="+mn-cs"/>
                        </a:rPr>
                        <a:t>刷</a:t>
                      </a:r>
                      <a:r>
                        <a:rPr kumimoji="0" lang="zh-TW" sz="1800" b="1" kern="1200" dirty="0">
                          <a:solidFill>
                            <a:schemeClr val="tx2"/>
                          </a:solidFill>
                          <a:latin typeface="+mn-lt"/>
                          <a:ea typeface="+mn-ea"/>
                          <a:cs typeface="+mn-cs"/>
                        </a:rPr>
                        <a:t>，家長監督</a:t>
                      </a:r>
                    </a:p>
                  </a:txBody>
                  <a:tcPr marL="68580" marR="68580" marT="0" marB="0"/>
                </a:tc>
                <a:tc vMerge="1">
                  <a:txBody>
                    <a:bodyPr/>
                    <a:lstStyle/>
                    <a:p>
                      <a:endParaRPr lang="zh-TW" altLang="en-US"/>
                    </a:p>
                  </a:txBody>
                  <a:tcPr/>
                </a:tc>
              </a:tr>
            </a:tbl>
          </a:graphicData>
        </a:graphic>
      </p:graphicFrame>
      <p:sp>
        <p:nvSpPr>
          <p:cNvPr id="3" name="標題 2"/>
          <p:cNvSpPr>
            <a:spLocks noGrp="1"/>
          </p:cNvSpPr>
          <p:nvPr>
            <p:ph type="title"/>
          </p:nvPr>
        </p:nvSpPr>
        <p:spPr>
          <a:xfrm>
            <a:off x="467544" y="332656"/>
            <a:ext cx="8229600" cy="854968"/>
          </a:xfrm>
        </p:spPr>
        <p:txBody>
          <a:bodyPr/>
          <a:lstStyle/>
          <a:p>
            <a:r>
              <a:rPr lang="zh-TW" altLang="en-US" b="1" dirty="0">
                <a:solidFill>
                  <a:srgbClr val="0070C0"/>
                </a:solidFill>
              </a:rPr>
              <a:t>正確潔牙技巧與</a:t>
            </a:r>
            <a:r>
              <a:rPr lang="zh-TW" altLang="en-US" b="1" dirty="0" smtClean="0">
                <a:solidFill>
                  <a:srgbClr val="0070C0"/>
                </a:solidFill>
              </a:rPr>
              <a:t>行為</a:t>
            </a:r>
            <a:endParaRPr lang="zh-TW" altLang="en-US" b="1" dirty="0">
              <a:solidFill>
                <a:srgbClr val="0070C0"/>
              </a:solidFill>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t>47</a:t>
            </a:fld>
            <a:endParaRPr lang="zh-TW" altLang="en-US"/>
          </a:p>
        </p:txBody>
      </p:sp>
    </p:spTree>
    <p:extLst>
      <p:ext uri="{BB962C8B-B14F-4D97-AF65-F5344CB8AC3E}">
        <p14:creationId xmlns:p14="http://schemas.microsoft.com/office/powerpoint/2010/main" val="26400261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4294967295"/>
          </p:nvPr>
        </p:nvSpPr>
        <p:spPr>
          <a:xfrm>
            <a:off x="765175" y="6092825"/>
            <a:ext cx="8045450" cy="465138"/>
          </a:xfrm>
        </p:spPr>
        <p:txBody>
          <a:bodyPr rtlCol="0">
            <a:normAutofit fontScale="77500" lnSpcReduction="20000"/>
          </a:bodyPr>
          <a:lstStyle/>
          <a:p>
            <a:pPr marL="274320" indent="-274320" fontAlgn="auto">
              <a:spcAft>
                <a:spcPts val="0"/>
              </a:spcAft>
              <a:buFontTx/>
              <a:buNone/>
              <a:defRPr/>
            </a:pP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0~3</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歲：薄薄一層</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3</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歲以上：</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0.5cm</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、豌豆仁大</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endPar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1619" name="Rectangle 2"/>
          <p:cNvSpPr>
            <a:spLocks noGrp="1" noChangeArrowheads="1"/>
          </p:cNvSpPr>
          <p:nvPr>
            <p:ph type="title" idx="4294967295"/>
          </p:nvPr>
        </p:nvSpPr>
        <p:spPr>
          <a:xfrm>
            <a:off x="457200" y="704088"/>
            <a:ext cx="8229600" cy="636680"/>
          </a:xfrm>
        </p:spPr>
        <p:txBody>
          <a:bodyPr>
            <a:normAutofit fontScale="90000"/>
          </a:bodyPr>
          <a:lstStyle/>
          <a:p>
            <a:r>
              <a:rPr lang="zh-TW" altLang="en-US" sz="4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兒童牙膏建議用量 </a:t>
            </a:r>
            <a:r>
              <a:rPr lang="zh-TW" altLang="en-US" sz="33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含</a:t>
            </a:r>
            <a:r>
              <a:rPr lang="zh-TW" altLang="en-US" sz="33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氟牙膏</a:t>
            </a:r>
            <a:r>
              <a:rPr lang="en-US" altLang="zh-TW" sz="33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(1000ppm</a:t>
            </a:r>
            <a:r>
              <a:rPr lang="zh-TW" altLang="en-US" sz="33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以上</a:t>
            </a:r>
            <a:r>
              <a:rPr lang="en-US" altLang="zh-TW" sz="33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endParaRPr lang="zh-TW" altLang="en-US" sz="4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111620" name="群組 1"/>
          <p:cNvGrpSpPr>
            <a:grpSpLocks/>
          </p:cNvGrpSpPr>
          <p:nvPr/>
        </p:nvGrpSpPr>
        <p:grpSpPr bwMode="auto">
          <a:xfrm>
            <a:off x="643870" y="1484784"/>
            <a:ext cx="7848600" cy="4341217"/>
            <a:chOff x="539750" y="2205038"/>
            <a:chExt cx="8068437" cy="2783887"/>
          </a:xfrm>
        </p:grpSpPr>
        <p:pic>
          <p:nvPicPr>
            <p:cNvPr id="7" name="Picture 4" descr="toothpast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543014" y="4505842"/>
              <a:ext cx="8065173" cy="48308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pic>
          <p:nvPicPr>
            <p:cNvPr id="111622" name="Picture 4" descr="toothpas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2205038"/>
              <a:ext cx="8064500" cy="2272833"/>
            </a:xfrm>
            <a:prstGeom prst="rect">
              <a:avLst/>
            </a:prstGeom>
            <a:noFill/>
            <a:ln w="9525">
              <a:noFill/>
              <a:miter lim="800000"/>
              <a:headEnd/>
              <a:tailEnd/>
            </a:ln>
          </p:spPr>
        </p:pic>
      </p:grpSp>
      <p:sp>
        <p:nvSpPr>
          <p:cNvPr id="111623" name="投影片編號版面配置區 1"/>
          <p:cNvSpPr txBox="1">
            <a:spLocks noGrp="1"/>
          </p:cNvSpPr>
          <p:nvPr/>
        </p:nvSpPr>
        <p:spPr bwMode="auto">
          <a:xfrm>
            <a:off x="3990975" y="6249988"/>
            <a:ext cx="1162050" cy="365125"/>
          </a:xfrm>
          <a:prstGeom prst="rect">
            <a:avLst/>
          </a:prstGeom>
          <a:noFill/>
          <a:ln w="9525">
            <a:noFill/>
            <a:miter lim="800000"/>
            <a:headEnd/>
            <a:tailEnd/>
          </a:ln>
        </p:spPr>
        <p:txBody>
          <a:bodyPr anchor="ctr"/>
          <a:lstStyle/>
          <a:p>
            <a:pPr algn="ctr"/>
            <a:fld id="{9777A5C7-403C-4AC0-986F-18872AF67664}" type="slidenum">
              <a:rPr kumimoji="0" lang="zh-TW" altLang="en-US" sz="1000">
                <a:solidFill>
                  <a:schemeClr val="tx2"/>
                </a:solidFill>
                <a:latin typeface="Candara" pitchFamily="34" charset="0"/>
              </a:rPr>
              <a:pPr algn="ctr"/>
              <a:t>48</a:t>
            </a:fld>
            <a:endParaRPr kumimoji="0" lang="en-US" altLang="zh-TW" sz="1000">
              <a:solidFill>
                <a:schemeClr val="tx2"/>
              </a:solidFill>
              <a:latin typeface="Candara" pitchFamily="34" charset="0"/>
            </a:endParaRPr>
          </a:p>
        </p:txBody>
      </p:sp>
      <p:sp>
        <p:nvSpPr>
          <p:cNvPr id="2" name="投影片編號版面配置區 1"/>
          <p:cNvSpPr>
            <a:spLocks noGrp="1"/>
          </p:cNvSpPr>
          <p:nvPr>
            <p:ph type="sldNum" sz="quarter" idx="12"/>
          </p:nvPr>
        </p:nvSpPr>
        <p:spPr/>
        <p:txBody>
          <a:bodyPr/>
          <a:lstStyle/>
          <a:p>
            <a:fld id="{9FE9269B-9658-40AE-8761-E0642E0CC816}" type="slidenum">
              <a:rPr lang="zh-TW" altLang="en-US" smtClean="0"/>
              <a:t>48</a:t>
            </a:fld>
            <a:endParaRPr lang="zh-TW" altLang="en-US"/>
          </a:p>
        </p:txBody>
      </p:sp>
    </p:spTree>
    <p:extLst>
      <p:ext uri="{BB962C8B-B14F-4D97-AF65-F5344CB8AC3E}">
        <p14:creationId xmlns:p14="http://schemas.microsoft.com/office/powerpoint/2010/main" val="3849495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en-US"/>
          </a:p>
        </p:txBody>
      </p:sp>
      <p:graphicFrame>
        <p:nvGraphicFramePr>
          <p:cNvPr id="3" name="資料庫圖表 2"/>
          <p:cNvGraphicFramePr/>
          <p:nvPr>
            <p:extLst>
              <p:ext uri="{D42A27DB-BD31-4B8C-83A1-F6EECF244321}">
                <p14:modId xmlns:p14="http://schemas.microsoft.com/office/powerpoint/2010/main" val="1850848484"/>
              </p:ext>
            </p:extLst>
          </p:nvPr>
        </p:nvGraphicFramePr>
        <p:xfrm>
          <a:off x="1115616" y="836712"/>
          <a:ext cx="6504384"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700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548680"/>
            <a:ext cx="8712968" cy="1354162"/>
          </a:xfrm>
        </p:spPr>
        <p:txBody>
          <a:bodyPr>
            <a:normAutofit fontScale="90000"/>
          </a:bodyPr>
          <a:lstStyle/>
          <a:p>
            <a:r>
              <a:rPr lang="zh-TW" altLang="en-US" b="1" dirty="0" smtClean="0">
                <a:latin typeface="標楷體" panose="03000509000000000000" pitchFamily="65" charset="-120"/>
                <a:ea typeface="標楷體" panose="03000509000000000000" pitchFamily="65" charset="-120"/>
              </a:rPr>
              <a:t>從小保護牙 老來不缺牙 </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sz="6000" dirty="0" smtClean="0">
                <a:solidFill>
                  <a:srgbClr val="FF0000"/>
                </a:solidFill>
                <a:latin typeface="標楷體" panose="03000509000000000000" pitchFamily="65" charset="-120"/>
                <a:ea typeface="標楷體" panose="03000509000000000000" pitchFamily="65" charset="-120"/>
              </a:rPr>
              <a:t>二要二不</a:t>
            </a:r>
            <a:endParaRPr lang="zh-TW" altLang="en-US" sz="6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2118866"/>
            <a:ext cx="8435280" cy="4281339"/>
          </a:xfrm>
        </p:spPr>
        <p:txBody>
          <a:bodyPr>
            <a:normAutofit/>
          </a:bodyPr>
          <a:lstStyle/>
          <a:p>
            <a:r>
              <a:rPr lang="zh-TW" altLang="en-US" sz="2800" b="1" dirty="0" smtClean="0">
                <a:solidFill>
                  <a:srgbClr val="FF0000"/>
                </a:solidFill>
                <a:latin typeface="標楷體" panose="03000509000000000000" pitchFamily="65" charset="-120"/>
                <a:ea typeface="標楷體" panose="03000509000000000000" pitchFamily="65" charset="-120"/>
              </a:rPr>
              <a:t>要</a:t>
            </a:r>
            <a:r>
              <a:rPr lang="zh-TW" altLang="en-US" sz="2800" dirty="0" smtClean="0">
                <a:latin typeface="標楷體" panose="03000509000000000000" pitchFamily="65" charset="-120"/>
                <a:ea typeface="標楷體" panose="03000509000000000000" pitchFamily="65" charset="-120"/>
              </a:rPr>
              <a:t>：睡前一定要刷牙，一天至少刷兩次</a:t>
            </a:r>
            <a:endParaRPr lang="en-US" altLang="zh-TW" sz="2800" dirty="0" smtClean="0">
              <a:latin typeface="標楷體" panose="03000509000000000000" pitchFamily="65" charset="-120"/>
              <a:ea typeface="標楷體" panose="03000509000000000000" pitchFamily="65" charset="-120"/>
            </a:endParaRPr>
          </a:p>
          <a:p>
            <a:r>
              <a:rPr lang="zh-TW" altLang="en-US" sz="2800" b="1" dirty="0" smtClean="0">
                <a:solidFill>
                  <a:srgbClr val="FF0000"/>
                </a:solidFill>
                <a:latin typeface="標楷體" panose="03000509000000000000" pitchFamily="65" charset="-120"/>
                <a:ea typeface="標楷體" panose="03000509000000000000" pitchFamily="65" charset="-120"/>
              </a:rPr>
              <a:t>要</a:t>
            </a:r>
            <a:r>
              <a:rPr lang="zh-TW" altLang="en-US" sz="2800" dirty="0" smtClean="0">
                <a:latin typeface="標楷體" panose="03000509000000000000" pitchFamily="65" charset="-120"/>
                <a:ea typeface="標楷體" panose="03000509000000000000" pitchFamily="65" charset="-120"/>
              </a:rPr>
              <a:t>：要有氟，包括使用含氟牙膏、含氟漱口水、每</a:t>
            </a:r>
            <a:endParaRPr lang="en-US" altLang="zh-TW" sz="2800" dirty="0" smtClean="0">
              <a:latin typeface="標楷體" panose="03000509000000000000" pitchFamily="65" charset="-120"/>
              <a:ea typeface="標楷體" panose="03000509000000000000" pitchFamily="65" charset="-120"/>
            </a:endParaRPr>
          </a:p>
          <a:p>
            <a:pPr marL="0" indent="0">
              <a:buNone/>
            </a:pPr>
            <a:r>
              <a:rPr lang="en-US" altLang="zh-TW" sz="2800" dirty="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半年接受牙醫師塗氟及口腔檢查</a:t>
            </a:r>
            <a:endParaRPr lang="en-US" altLang="zh-TW" sz="2800" dirty="0" smtClean="0">
              <a:latin typeface="標楷體" panose="03000509000000000000" pitchFamily="65" charset="-120"/>
              <a:ea typeface="標楷體" panose="03000509000000000000" pitchFamily="65" charset="-120"/>
            </a:endParaRPr>
          </a:p>
          <a:p>
            <a:r>
              <a:rPr lang="zh-TW" altLang="en-US" sz="2800" b="1" dirty="0" smtClean="0">
                <a:solidFill>
                  <a:srgbClr val="FF0000"/>
                </a:solidFill>
                <a:latin typeface="標楷體" panose="03000509000000000000" pitchFamily="65" charset="-120"/>
                <a:ea typeface="標楷體" panose="03000509000000000000" pitchFamily="65" charset="-120"/>
              </a:rPr>
              <a:t>不</a:t>
            </a:r>
            <a:r>
              <a:rPr lang="zh-TW" altLang="en-US" sz="2800" dirty="0" smtClean="0">
                <a:latin typeface="標楷體" panose="03000509000000000000" pitchFamily="65" charset="-120"/>
                <a:ea typeface="標楷體" panose="03000509000000000000" pitchFamily="65" charset="-120"/>
              </a:rPr>
              <a:t>：少甜食，多漱口，絕對不要含奶瓶睡覺</a:t>
            </a:r>
            <a:endParaRPr lang="en-US" altLang="zh-TW" sz="2800" dirty="0" smtClean="0">
              <a:latin typeface="標楷體" panose="03000509000000000000" pitchFamily="65" charset="-120"/>
              <a:ea typeface="標楷體" panose="03000509000000000000" pitchFamily="65" charset="-120"/>
            </a:endParaRPr>
          </a:p>
          <a:p>
            <a:r>
              <a:rPr lang="zh-TW" altLang="en-US" sz="2800" b="1" dirty="0" smtClean="0">
                <a:solidFill>
                  <a:srgbClr val="FF0000"/>
                </a:solidFill>
                <a:latin typeface="標楷體" panose="03000509000000000000" pitchFamily="65" charset="-120"/>
                <a:ea typeface="標楷體" panose="03000509000000000000" pitchFamily="65" charset="-120"/>
              </a:rPr>
              <a:t>不</a:t>
            </a:r>
            <a:r>
              <a:rPr lang="zh-TW" altLang="en-US" sz="2800" dirty="0" smtClean="0">
                <a:latin typeface="標楷體" panose="03000509000000000000" pitchFamily="65" charset="-120"/>
                <a:ea typeface="標楷體" panose="03000509000000000000" pitchFamily="65" charset="-120"/>
              </a:rPr>
              <a:t>：不要以口餵食（避免唾液互相接觸，如共用餐</a:t>
            </a:r>
            <a:endParaRPr lang="en-US" altLang="zh-TW" sz="2800" dirty="0" smtClean="0">
              <a:latin typeface="標楷體" panose="03000509000000000000" pitchFamily="65" charset="-120"/>
              <a:ea typeface="標楷體" panose="03000509000000000000" pitchFamily="65" charset="-120"/>
            </a:endParaRPr>
          </a:p>
          <a:p>
            <a:pPr marL="0" indent="0">
              <a:buNone/>
            </a:pPr>
            <a:r>
              <a:rPr lang="en-US" altLang="zh-TW" sz="2800" dirty="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具、吹涼食物）</a:t>
            </a:r>
            <a:endParaRPr lang="zh-TW" altLang="en-US" sz="28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t>5</a:t>
            </a:fld>
            <a:endParaRPr lang="zh-TW" altLang="en-US"/>
          </a:p>
        </p:txBody>
      </p:sp>
    </p:spTree>
    <p:extLst>
      <p:ext uri="{BB962C8B-B14F-4D97-AF65-F5344CB8AC3E}">
        <p14:creationId xmlns:p14="http://schemas.microsoft.com/office/powerpoint/2010/main" val="850023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905646"/>
            <a:ext cx="7886700" cy="994172"/>
          </a:xfrm>
        </p:spPr>
        <p:txBody>
          <a:bodyPr>
            <a:normAutofit fontScale="90000"/>
          </a:bodyPr>
          <a:lstStyle/>
          <a:p>
            <a:r>
              <a:rPr lang="zh-TW" altLang="en-US" dirty="0"/>
              <a:t/>
            </a:r>
            <a:br>
              <a:rPr lang="zh-TW" altLang="en-US" dirty="0"/>
            </a:br>
            <a:r>
              <a:rPr lang="en-US" altLang="zh-TW" dirty="0"/>
              <a:t> </a:t>
            </a:r>
            <a:r>
              <a:rPr lang="en-US" altLang="zh-TW" sz="3975" dirty="0"/>
              <a:t>An analysis of methods of </a:t>
            </a:r>
            <a:r>
              <a:rPr lang="en-US" altLang="zh-TW" sz="3975" dirty="0" err="1"/>
              <a:t>toothbrushing</a:t>
            </a:r>
            <a:r>
              <a:rPr lang="en-US" altLang="zh-TW" sz="3975" dirty="0"/>
              <a:t> recommended by dental associations, toothpaste and toothbrush companies and in dental texts</a:t>
            </a:r>
            <a:endParaRPr lang="zh-TW" altLang="en-US" sz="3975" dirty="0"/>
          </a:p>
        </p:txBody>
      </p:sp>
    </p:spTree>
    <p:extLst>
      <p:ext uri="{BB962C8B-B14F-4D97-AF65-F5344CB8AC3E}">
        <p14:creationId xmlns:p14="http://schemas.microsoft.com/office/powerpoint/2010/main" val="4954606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
            </a:r>
            <a:br>
              <a:rPr lang="zh-TW" altLang="en-US" dirty="0"/>
            </a:br>
            <a:r>
              <a:rPr lang="en-US" altLang="zh-TW" dirty="0"/>
              <a:t> </a:t>
            </a:r>
            <a:r>
              <a:rPr lang="en-US" altLang="zh-TW" b="1" dirty="0"/>
              <a:t>British Dental Journal 2014; 217: E5</a:t>
            </a:r>
            <a:endParaRPr lang="zh-TW" altLang="en-US" dirty="0"/>
          </a:p>
        </p:txBody>
      </p:sp>
      <p:pic>
        <p:nvPicPr>
          <p:cNvPr id="1026" name="Picture 2" descr="「Differences in techniques recommended for adults and for children」的圖片搜尋結果"/>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2393" y="2410799"/>
            <a:ext cx="6494977" cy="327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5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31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62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516367" y="1075092"/>
          <a:ext cx="7963349" cy="476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1830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580913" y="1067025"/>
          <a:ext cx="7898802" cy="4752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03116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580913" y="1067025"/>
          <a:ext cx="7898802" cy="4752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9097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580913" y="1067025"/>
          <a:ext cx="7898802" cy="4752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28789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6878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0740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smtClean="0">
                <a:latin typeface="標楷體" panose="03000509000000000000" pitchFamily="65" charset="-120"/>
                <a:ea typeface="標楷體" panose="03000509000000000000" pitchFamily="65" charset="-120"/>
              </a:rPr>
              <a:t>保護牙齒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5 </a:t>
            </a:r>
            <a:r>
              <a:rPr lang="zh-TW" altLang="en-US" b="1" dirty="0" smtClean="0">
                <a:latin typeface="標楷體" panose="03000509000000000000" pitchFamily="65" charset="-120"/>
                <a:ea typeface="標楷體" panose="03000509000000000000" pitchFamily="65" charset="-120"/>
              </a:rPr>
              <a:t>部曲</a:t>
            </a:r>
            <a:r>
              <a:rPr lang="en-US" altLang="zh-TW" b="1" dirty="0" smtClean="0">
                <a:latin typeface="標楷體" panose="03000509000000000000" pitchFamily="65" charset="-120"/>
                <a:ea typeface="標楷體" panose="03000509000000000000" pitchFamily="65" charset="-120"/>
              </a:rPr>
              <a:t/>
            </a:r>
            <a:br>
              <a:rPr lang="en-US" altLang="zh-TW" b="1" dirty="0" smtClean="0">
                <a:latin typeface="標楷體" panose="03000509000000000000" pitchFamily="65" charset="-120"/>
                <a:ea typeface="標楷體" panose="03000509000000000000" pitchFamily="65" charset="-120"/>
              </a:rPr>
            </a:b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23528" y="1600200"/>
            <a:ext cx="8640960" cy="4781128"/>
          </a:xfrm>
        </p:spPr>
        <p:txBody>
          <a:bodyPr>
            <a:normAutofit/>
          </a:bodyPr>
          <a:lstStyle/>
          <a:p>
            <a:pPr marL="0" indent="0">
              <a:buNone/>
            </a:pP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長牙就要立即看牙（定期看牙醫）</a:t>
            </a:r>
            <a:endPar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61950" lvl="0" indent="0">
              <a:buNone/>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長</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牙即可定期至牙醫院所進行口腔檢查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每</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個</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lvl="0" indent="0">
              <a:buNone/>
            </a:pPr>
            <a:r>
              <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正確潔牙</a:t>
            </a:r>
            <a:endPar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0"/>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天至少要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睡前那次最重要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lvl="0"/>
            <a:r>
              <a:rPr lang="zh-TW" altLang="zh-TW" dirty="0">
                <a:latin typeface="Times New Roman" panose="02020603050405020304" pitchFamily="18" charset="0"/>
                <a:ea typeface="標楷體" panose="03000509000000000000" pitchFamily="65" charset="-120"/>
                <a:cs typeface="Times New Roman" panose="02020603050405020304" pitchFamily="18" charset="0"/>
              </a:rPr>
              <a:t>餐後及睡前都要使用含氟牙膏潔牙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含牙線及刷牙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lvl="0"/>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歲以下兒童因身心發育尚未成熟，應由父母或主要照護者</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例如，爺爺、奶奶等</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協助完成潔</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牙</a:t>
            </a:r>
            <a:endPar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t>6</a:t>
            </a:fld>
            <a:endParaRPr lang="zh-TW" altLang="en-US"/>
          </a:p>
        </p:txBody>
      </p:sp>
    </p:spTree>
    <p:extLst>
      <p:ext uri="{BB962C8B-B14F-4D97-AF65-F5344CB8AC3E}">
        <p14:creationId xmlns:p14="http://schemas.microsoft.com/office/powerpoint/2010/main" val="1374227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sz="1600" dirty="0"/>
              <a:t>The diversity may be due to the sparseness of good research-based data on the effectiveness of a particular manual </a:t>
            </a:r>
            <a:r>
              <a:rPr lang="en-US" altLang="zh-TW" sz="1600" dirty="0" err="1"/>
              <a:t>toothbrushing</a:t>
            </a:r>
            <a:r>
              <a:rPr lang="en-US" altLang="zh-TW" sz="1600" dirty="0"/>
              <a:t> technique. In an era of evidence-based dentistry, such a gap in knowledge is surprising. </a:t>
            </a:r>
            <a:endParaRPr lang="en-US" altLang="zh-TW" sz="1600" dirty="0" smtClean="0"/>
          </a:p>
          <a:p>
            <a:r>
              <a:rPr lang="en-US" altLang="zh-TW" sz="1600" dirty="0"/>
              <a:t>Modified Bass technique </a:t>
            </a:r>
            <a:r>
              <a:rPr lang="en-US" altLang="zh-TW" sz="1600" dirty="0" smtClean="0"/>
              <a:t>:</a:t>
            </a:r>
            <a:r>
              <a:rPr lang="en-US" altLang="zh-TW" sz="1600" dirty="0"/>
              <a:t>is better than other techniques12 in terms of improved plaque control and reducing gingival inflammation </a:t>
            </a:r>
            <a:endParaRPr lang="en-US" altLang="zh-TW" sz="1600" dirty="0" smtClean="0"/>
          </a:p>
          <a:p>
            <a:r>
              <a:rPr lang="en-US" altLang="zh-TW" sz="1600" dirty="0"/>
              <a:t>there are few well conducted studies to support such findings. </a:t>
            </a:r>
            <a:endParaRPr lang="en-US" altLang="zh-TW" sz="1600" dirty="0" smtClean="0"/>
          </a:p>
          <a:p>
            <a:r>
              <a:rPr lang="en-US" altLang="zh-TW" sz="1600" dirty="0"/>
              <a:t>There is conflicting evidence on what, how </a:t>
            </a:r>
            <a:r>
              <a:rPr lang="en-US" altLang="zh-TW" sz="1600" dirty="0" smtClean="0"/>
              <a:t>often </a:t>
            </a:r>
            <a:r>
              <a:rPr lang="en-US" altLang="zh-TW" sz="1600" dirty="0"/>
              <a:t>and for how </a:t>
            </a:r>
            <a:r>
              <a:rPr lang="en-US" altLang="zh-TW" sz="1600" dirty="0" smtClean="0"/>
              <a:t>long </a:t>
            </a:r>
            <a:r>
              <a:rPr lang="en-US" altLang="zh-TW" sz="1600" dirty="0"/>
              <a:t>people should brush their </a:t>
            </a:r>
            <a:r>
              <a:rPr lang="en-US" altLang="zh-TW" sz="1600" dirty="0" smtClean="0"/>
              <a:t>teeth.</a:t>
            </a:r>
          </a:p>
          <a:p>
            <a:r>
              <a:rPr lang="en-US" altLang="zh-TW" sz="1600" dirty="0" smtClean="0"/>
              <a:t> </a:t>
            </a:r>
            <a:r>
              <a:rPr lang="en-US" altLang="zh-TW" sz="1600" dirty="0"/>
              <a:t>Frequency has more robust guidelines when combined with recommendations on using fluoride toothpaste, rather than for reducing plaque and gingivitis</a:t>
            </a:r>
            <a:endParaRPr lang="zh-TW" altLang="en-US" sz="1600" dirty="0"/>
          </a:p>
        </p:txBody>
      </p:sp>
    </p:spTree>
    <p:extLst>
      <p:ext uri="{BB962C8B-B14F-4D97-AF65-F5344CB8AC3E}">
        <p14:creationId xmlns:p14="http://schemas.microsoft.com/office/powerpoint/2010/main" val="405091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sz="1800" dirty="0"/>
              <a:t>There were large differences between the techniques recommended for adults and for children. </a:t>
            </a:r>
            <a:endParaRPr lang="en-US" altLang="zh-TW" sz="1800" dirty="0" smtClean="0"/>
          </a:p>
          <a:p>
            <a:r>
              <a:rPr lang="en-US" altLang="zh-TW" sz="1800" dirty="0" smtClean="0"/>
              <a:t>The </a:t>
            </a:r>
            <a:r>
              <a:rPr lang="en-US" altLang="zh-TW" sz="1800" dirty="0"/>
              <a:t>Bass and Modified Bass methods were most frequently advocated for adults but not for children. </a:t>
            </a:r>
            <a:endParaRPr lang="en-US" altLang="zh-TW" sz="1800" dirty="0" smtClean="0"/>
          </a:p>
          <a:p>
            <a:r>
              <a:rPr lang="en-US" altLang="zh-TW" sz="1800" dirty="0" smtClean="0"/>
              <a:t>On </a:t>
            </a:r>
            <a:r>
              <a:rPr lang="en-US" altLang="zh-TW" sz="1800" dirty="0"/>
              <a:t>the other hand, the Scrub and </a:t>
            </a:r>
            <a:r>
              <a:rPr lang="en-US" altLang="zh-TW" sz="1800" dirty="0" err="1"/>
              <a:t>Fones</a:t>
            </a:r>
            <a:r>
              <a:rPr lang="en-US" altLang="zh-TW" sz="1800" dirty="0"/>
              <a:t> techniques were more frequently recommended for children. </a:t>
            </a:r>
            <a:endParaRPr lang="en-US" altLang="zh-TW" sz="1800" dirty="0" smtClean="0"/>
          </a:p>
          <a:p>
            <a:r>
              <a:rPr lang="en-US" altLang="zh-TW" sz="1800" dirty="0"/>
              <a:t>Theories in </a:t>
            </a:r>
            <a:r>
              <a:rPr lang="en-US" altLang="zh-TW" sz="1800" dirty="0" err="1"/>
              <a:t>behavioural</a:t>
            </a:r>
            <a:r>
              <a:rPr lang="en-US" altLang="zh-TW" sz="1800" dirty="0"/>
              <a:t> sciences suggest techniques and </a:t>
            </a:r>
            <a:r>
              <a:rPr lang="en-US" altLang="zh-TW" sz="1800" dirty="0" err="1"/>
              <a:t>behaviours</a:t>
            </a:r>
            <a:r>
              <a:rPr lang="en-US" altLang="zh-TW" sz="1800" dirty="0"/>
              <a:t> an individual learns in childhood tend to be carried forward into adult life</a:t>
            </a:r>
            <a:endParaRPr lang="zh-TW" altLang="en-US" sz="1800" dirty="0"/>
          </a:p>
        </p:txBody>
      </p:sp>
    </p:spTree>
    <p:extLst>
      <p:ext uri="{BB962C8B-B14F-4D97-AF65-F5344CB8AC3E}">
        <p14:creationId xmlns:p14="http://schemas.microsoft.com/office/powerpoint/2010/main" val="3674753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Fluoride toothpastes of different concentrations for preventing dental caries in children and adolescents"/>
          <p:cNvSpPr txBox="1">
            <a:spLocks noGrp="1"/>
          </p:cNvSpPr>
          <p:nvPr>
            <p:ph type="ctrTitle"/>
          </p:nvPr>
        </p:nvSpPr>
        <p:spPr>
          <a:prstGeom prst="rect">
            <a:avLst/>
          </a:prstGeom>
        </p:spPr>
        <p:txBody>
          <a:bodyPr>
            <a:normAutofit fontScale="90000"/>
          </a:bodyPr>
          <a:lstStyle>
            <a:lvl1pPr defTabSz="373887">
              <a:defRPr sz="5119"/>
            </a:lvl1pPr>
          </a:lstStyle>
          <a:p>
            <a:r>
              <a:t>Fluoride toothpastes of different concentrations for preventing dental caries in children and adolescents</a:t>
            </a:r>
          </a:p>
        </p:txBody>
      </p:sp>
      <p:sp>
        <p:nvSpPr>
          <p:cNvPr id="123" name="Cochrane Database Syst Rev. 2010 Jan 20;(1)…"/>
          <p:cNvSpPr txBox="1">
            <a:spLocks noGrp="1"/>
          </p:cNvSpPr>
          <p:nvPr>
            <p:ph type="subTitle" sz="quarter" idx="1"/>
          </p:nvPr>
        </p:nvSpPr>
        <p:spPr>
          <a:prstGeom prst="rect">
            <a:avLst/>
          </a:prstGeom>
        </p:spPr>
        <p:txBody>
          <a:bodyPr>
            <a:normAutofit fontScale="85000" lnSpcReduction="10000"/>
          </a:bodyPr>
          <a:lstStyle/>
          <a:p>
            <a:pPr defTabSz="218725">
              <a:defRPr sz="2626"/>
            </a:pPr>
            <a:r>
              <a:t>Cochrane Database Syst Rev. 2010 Jan 20;(1)</a:t>
            </a:r>
          </a:p>
          <a:p>
            <a:pPr defTabSz="218725">
              <a:defRPr sz="2626"/>
            </a:pPr>
            <a:r>
              <a:t>Walsh T1, Worthington HV, Glenny AM, Appelbe P, Marinho VC, Shi X</a:t>
            </a:r>
          </a:p>
        </p:txBody>
      </p:sp>
    </p:spTree>
    <p:extLst>
      <p:ext uri="{BB962C8B-B14F-4D97-AF65-F5344CB8AC3E}">
        <p14:creationId xmlns:p14="http://schemas.microsoft.com/office/powerpoint/2010/main" val="256282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he primary effect measure was the prevented fraction (PF), the caries increment of the control group minus the caries increment of the treatment group, expressed as a proportion of the caries increment in the control group…"/>
          <p:cNvSpPr txBox="1">
            <a:spLocks noGrp="1"/>
          </p:cNvSpPr>
          <p:nvPr>
            <p:ph type="body" idx="1"/>
          </p:nvPr>
        </p:nvSpPr>
        <p:spPr>
          <a:prstGeom prst="rect">
            <a:avLst/>
          </a:prstGeom>
        </p:spPr>
        <p:txBody>
          <a:bodyPr/>
          <a:lstStyle/>
          <a:p>
            <a:r>
              <a:rPr sz="2000" dirty="0"/>
              <a:t>The primary effect measure was the prevented fraction (PF), the caries increment of the control group minus the caries increment of the treatment group, expressed as a proportion of the caries increment in the control group</a:t>
            </a:r>
          </a:p>
          <a:p>
            <a:r>
              <a:rPr sz="2000" dirty="0"/>
              <a:t>the caries preventive effect of fluoride toothpaste increased significantly with higher fluoride concentrations (D(M)FS PF compared to </a:t>
            </a:r>
            <a:r>
              <a:rPr sz="2000" dirty="0">
                <a:solidFill>
                  <a:srgbClr val="FF0000"/>
                </a:solidFill>
              </a:rPr>
              <a:t>placebo was 23% </a:t>
            </a:r>
            <a:r>
              <a:rPr sz="2000" dirty="0"/>
              <a:t>(95% credible interval (</a:t>
            </a:r>
            <a:r>
              <a:rPr sz="2000" dirty="0" err="1"/>
              <a:t>CrI</a:t>
            </a:r>
            <a:r>
              <a:rPr sz="2000" dirty="0"/>
              <a:t>) 19% to 27%) </a:t>
            </a:r>
            <a:r>
              <a:rPr sz="2000" dirty="0">
                <a:solidFill>
                  <a:srgbClr val="FF0000"/>
                </a:solidFill>
              </a:rPr>
              <a:t>for 1000/1055/1100/1250 parts per million (ppm) concentrations rising to 36%</a:t>
            </a:r>
            <a:r>
              <a:rPr sz="2000" dirty="0"/>
              <a:t> (95% </a:t>
            </a:r>
            <a:r>
              <a:rPr sz="2000" dirty="0" err="1"/>
              <a:t>CrI</a:t>
            </a:r>
            <a:r>
              <a:rPr sz="2000" dirty="0"/>
              <a:t> 27% to 44%) for toothpastes with a concentration of 2400/2500/2800 ppm), but concentrations of 440/500/550 ppm and below showed no statistically significant effect when compared to placebo</a:t>
            </a:r>
            <a:r>
              <a:rPr dirty="0"/>
              <a:t>.</a:t>
            </a:r>
          </a:p>
        </p:txBody>
      </p:sp>
    </p:spTree>
    <p:extLst>
      <p:ext uri="{BB962C8B-B14F-4D97-AF65-F5344CB8AC3E}">
        <p14:creationId xmlns:p14="http://schemas.microsoft.com/office/powerpoint/2010/main" val="234389822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b="1" dirty="0"/>
              <a:t>Efficacy of waiting periods and topical fluoride treatment on toothbrush abrasion of eroded enamel in situ</a:t>
            </a:r>
            <a:r>
              <a:rPr lang="en-US" altLang="zh-TW" b="1" dirty="0" smtClean="0"/>
              <a:t>.</a:t>
            </a:r>
            <a:endParaRPr lang="zh-TW" altLang="en-US" dirty="0"/>
          </a:p>
        </p:txBody>
      </p:sp>
      <p:sp>
        <p:nvSpPr>
          <p:cNvPr id="3" name="副標題 2"/>
          <p:cNvSpPr>
            <a:spLocks noGrp="1"/>
          </p:cNvSpPr>
          <p:nvPr>
            <p:ph type="subTitle" idx="1"/>
          </p:nvPr>
        </p:nvSpPr>
        <p:spPr/>
        <p:txBody>
          <a:bodyPr/>
          <a:lstStyle/>
          <a:p>
            <a:r>
              <a:rPr lang="en-US" altLang="zh-TW" u="sng" dirty="0">
                <a:hlinkClick r:id="rId2" tooltip="Caries research."/>
              </a:rPr>
              <a:t>Caries Res.</a:t>
            </a:r>
            <a:r>
              <a:rPr lang="en-US" altLang="zh-TW" dirty="0"/>
              <a:t> 2007;41(2):146-51</a:t>
            </a:r>
            <a:endParaRPr lang="zh-TW" altLang="en-US" dirty="0"/>
          </a:p>
        </p:txBody>
      </p:sp>
    </p:spTree>
    <p:extLst>
      <p:ext uri="{BB962C8B-B14F-4D97-AF65-F5344CB8AC3E}">
        <p14:creationId xmlns:p14="http://schemas.microsoft.com/office/powerpoint/2010/main" val="5478233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129092" y="970206"/>
          <a:ext cx="9014909" cy="509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3590365" y="5230234"/>
            <a:ext cx="1972015" cy="300082"/>
          </a:xfrm>
          <a:prstGeom prst="rect">
            <a:avLst/>
          </a:prstGeom>
          <a:noFill/>
        </p:spPr>
        <p:txBody>
          <a:bodyPr wrap="none" rtlCol="0">
            <a:spAutoFit/>
          </a:bodyPr>
          <a:lstStyle/>
          <a:p>
            <a:pPr defTabSz="342900"/>
            <a:r>
              <a:rPr lang="en-US" altLang="zh-TW" sz="1350" dirty="0">
                <a:solidFill>
                  <a:prstClr val="black"/>
                </a:solidFill>
              </a:rPr>
              <a:t>Enamel loss , </a:t>
            </a:r>
            <a:r>
              <a:rPr lang="en-US" altLang="zh-TW" sz="1350" dirty="0" err="1">
                <a:solidFill>
                  <a:prstClr val="black"/>
                </a:solidFill>
              </a:rPr>
              <a:t>microm</a:t>
            </a:r>
            <a:r>
              <a:rPr lang="en-US" altLang="zh-TW" sz="1350" dirty="0">
                <a:solidFill>
                  <a:prstClr val="black"/>
                </a:solidFill>
              </a:rPr>
              <a:t> </a:t>
            </a:r>
            <a:endParaRPr lang="zh-TW" altLang="en-US" sz="1350" dirty="0">
              <a:solidFill>
                <a:prstClr val="black"/>
              </a:solidFill>
            </a:endParaRPr>
          </a:p>
        </p:txBody>
      </p:sp>
    </p:spTree>
    <p:extLst>
      <p:ext uri="{BB962C8B-B14F-4D97-AF65-F5344CB8AC3E}">
        <p14:creationId xmlns:p14="http://schemas.microsoft.com/office/powerpoint/2010/main" val="7600812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b="1" dirty="0"/>
              <a:t>In situ evaluation of different remineralization periods to decrease brushing abrasion of demineralized </a:t>
            </a:r>
            <a:r>
              <a:rPr lang="en-US" altLang="zh-TW" b="1" dirty="0" smtClean="0"/>
              <a:t>enamel</a:t>
            </a:r>
            <a:endParaRPr lang="zh-TW" altLang="en-US" dirty="0"/>
          </a:p>
        </p:txBody>
      </p:sp>
      <p:sp>
        <p:nvSpPr>
          <p:cNvPr id="3" name="副標題 2"/>
          <p:cNvSpPr>
            <a:spLocks noGrp="1"/>
          </p:cNvSpPr>
          <p:nvPr>
            <p:ph type="subTitle" idx="1"/>
          </p:nvPr>
        </p:nvSpPr>
        <p:spPr/>
        <p:txBody>
          <a:bodyPr/>
          <a:lstStyle/>
          <a:p>
            <a:r>
              <a:rPr lang="en-US" altLang="zh-TW" u="sng" dirty="0">
                <a:hlinkClick r:id="rId2" tooltip="Caries research."/>
              </a:rPr>
              <a:t>Caries Res.</a:t>
            </a:r>
            <a:r>
              <a:rPr lang="en-US" altLang="zh-TW" dirty="0"/>
              <a:t> 2001 May-Jun;35(3):216-22</a:t>
            </a:r>
            <a:endParaRPr lang="zh-TW" altLang="en-US" dirty="0"/>
          </a:p>
        </p:txBody>
      </p:sp>
    </p:spTree>
    <p:extLst>
      <p:ext uri="{BB962C8B-B14F-4D97-AF65-F5344CB8AC3E}">
        <p14:creationId xmlns:p14="http://schemas.microsoft.com/office/powerpoint/2010/main" val="12688576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nvPr>
        </p:nvGraphicFramePr>
        <p:xfrm>
          <a:off x="0" y="857250"/>
          <a:ext cx="9144000" cy="5204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p:cNvSpPr txBox="1"/>
          <p:nvPr/>
        </p:nvSpPr>
        <p:spPr>
          <a:xfrm>
            <a:off x="3491880" y="6165304"/>
            <a:ext cx="1972015" cy="300082"/>
          </a:xfrm>
          <a:prstGeom prst="rect">
            <a:avLst/>
          </a:prstGeom>
          <a:noFill/>
        </p:spPr>
        <p:txBody>
          <a:bodyPr wrap="none" rtlCol="0">
            <a:spAutoFit/>
          </a:bodyPr>
          <a:lstStyle/>
          <a:p>
            <a:pPr defTabSz="342900"/>
            <a:r>
              <a:rPr lang="en-US" altLang="zh-TW" sz="1350" dirty="0">
                <a:solidFill>
                  <a:prstClr val="black"/>
                </a:solidFill>
              </a:rPr>
              <a:t>Enamel loss , </a:t>
            </a:r>
            <a:r>
              <a:rPr lang="en-US" altLang="zh-TW" sz="1350" dirty="0" err="1">
                <a:solidFill>
                  <a:prstClr val="black"/>
                </a:solidFill>
              </a:rPr>
              <a:t>microm</a:t>
            </a:r>
            <a:r>
              <a:rPr lang="en-US" altLang="zh-TW" sz="1350" dirty="0">
                <a:solidFill>
                  <a:prstClr val="black"/>
                </a:solidFill>
              </a:rPr>
              <a:t> </a:t>
            </a:r>
            <a:endParaRPr lang="zh-TW" altLang="en-US" sz="1350" dirty="0">
              <a:solidFill>
                <a:prstClr val="black"/>
              </a:solidFill>
            </a:endParaRPr>
          </a:p>
        </p:txBody>
      </p:sp>
    </p:spTree>
    <p:extLst>
      <p:ext uri="{BB962C8B-B14F-4D97-AF65-F5344CB8AC3E}">
        <p14:creationId xmlns:p14="http://schemas.microsoft.com/office/powerpoint/2010/main" val="8053128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t>In situ evaluation of different remineralization periods to decrease brushing abrasion of demineralized </a:t>
            </a:r>
            <a:r>
              <a:rPr lang="en-US" altLang="zh-TW" b="1" dirty="0" smtClean="0"/>
              <a:t>enamel</a:t>
            </a:r>
            <a:endParaRPr lang="zh-TW" altLang="en-US" dirty="0"/>
          </a:p>
        </p:txBody>
      </p:sp>
      <p:sp>
        <p:nvSpPr>
          <p:cNvPr id="3" name="內容版面配置區 2"/>
          <p:cNvSpPr>
            <a:spLocks noGrp="1"/>
          </p:cNvSpPr>
          <p:nvPr>
            <p:ph idx="1"/>
          </p:nvPr>
        </p:nvSpPr>
        <p:spPr/>
        <p:txBody>
          <a:bodyPr/>
          <a:lstStyle/>
          <a:p>
            <a:r>
              <a:rPr lang="en-US" altLang="zh-TW" sz="2400" dirty="0"/>
              <a:t>a significant influence of remineralization period on abrasive wear. However, even after a remineralization period of 60 min the wear was significantly increased as compared to the demineralized, but not brushed control. It is concluded that (1) abrasion resistance of softened enamel increases with remineralization period and (2) at least 60 min should elapse before </a:t>
            </a:r>
            <a:r>
              <a:rPr lang="en-US" altLang="zh-TW" sz="2400" dirty="0" err="1"/>
              <a:t>toothbrushing</a:t>
            </a:r>
            <a:r>
              <a:rPr lang="en-US" altLang="zh-TW" sz="2400" dirty="0"/>
              <a:t> after an erosive attack</a:t>
            </a:r>
            <a:r>
              <a:rPr lang="en-US" altLang="zh-TW" dirty="0"/>
              <a:t>.</a:t>
            </a:r>
            <a:endParaRPr lang="zh-TW" altLang="en-US" dirty="0"/>
          </a:p>
        </p:txBody>
      </p:sp>
    </p:spTree>
    <p:extLst>
      <p:ext uri="{BB962C8B-B14F-4D97-AF65-F5344CB8AC3E}">
        <p14:creationId xmlns:p14="http://schemas.microsoft.com/office/powerpoint/2010/main" val="886818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sz="1800" dirty="0"/>
              <a:t>Some dentists recommend you wait a certain amount of time after eating certain foods or drinking certain drinks, such as fizzy drinks or wine, so as not to damage the tooth enamel</a:t>
            </a:r>
            <a:r>
              <a:rPr lang="en-US" altLang="zh-TW" sz="1800" dirty="0" smtClean="0"/>
              <a:t>.</a:t>
            </a:r>
          </a:p>
          <a:p>
            <a:r>
              <a:rPr lang="en-US" altLang="zh-TW" sz="1800" dirty="0" err="1" smtClean="0">
                <a:hlinkClick r:id="rId2"/>
              </a:rPr>
              <a:t>Dr</a:t>
            </a:r>
            <a:r>
              <a:rPr lang="en-US" altLang="zh-TW" sz="1800" dirty="0" smtClean="0">
                <a:hlinkClick r:id="rId2"/>
              </a:rPr>
              <a:t> </a:t>
            </a:r>
            <a:r>
              <a:rPr lang="en-US" altLang="zh-TW" sz="1800" dirty="0">
                <a:hlinkClick r:id="rId2"/>
              </a:rPr>
              <a:t>Richard </a:t>
            </a:r>
            <a:r>
              <a:rPr lang="en-US" altLang="zh-TW" sz="1800" dirty="0" err="1" smtClean="0">
                <a:hlinkClick r:id="rId2"/>
              </a:rPr>
              <a:t>Marques</a:t>
            </a:r>
            <a:r>
              <a:rPr lang="en-US" altLang="zh-TW" sz="1800" dirty="0" err="1" smtClean="0"/>
              <a:t>:</a:t>
            </a:r>
            <a:r>
              <a:rPr lang="en-US" altLang="zh-TW" sz="1800" dirty="0" err="1"/>
              <a:t>“It</a:t>
            </a:r>
            <a:r>
              <a:rPr lang="en-US" altLang="zh-TW" sz="1800" dirty="0"/>
              <a:t> is best to brush your teeth at least twice a day, in the morning and evening</a:t>
            </a:r>
            <a:r>
              <a:rPr lang="en-US" altLang="zh-TW" sz="1800" dirty="0" smtClean="0"/>
              <a:t>,” </a:t>
            </a:r>
            <a:r>
              <a:rPr lang="zh-TW" altLang="en-US" sz="1800" dirty="0" smtClean="0"/>
              <a:t>，</a:t>
            </a:r>
            <a:r>
              <a:rPr lang="en-US" altLang="zh-TW" sz="1800" dirty="0" smtClean="0"/>
              <a:t>"</a:t>
            </a:r>
            <a:r>
              <a:rPr lang="en-US" altLang="zh-TW" sz="1800" dirty="0"/>
              <a:t>You should wait at least 30 minutes after eating to brush the teeth, otherwise the acid can damage the tooth surface. Brushing before bed is really important, as otherwise the food can sit against the surface of the teeth and cause them to decay overnight."</a:t>
            </a:r>
          </a:p>
          <a:p>
            <a:endParaRPr lang="zh-TW" altLang="en-US" dirty="0"/>
          </a:p>
        </p:txBody>
      </p:sp>
    </p:spTree>
    <p:extLst>
      <p:ext uri="{BB962C8B-B14F-4D97-AF65-F5344CB8AC3E}">
        <p14:creationId xmlns:p14="http://schemas.microsoft.com/office/powerpoint/2010/main" val="3864980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648072"/>
          </a:xfrm>
        </p:spPr>
        <p:txBody>
          <a:bodyPr>
            <a:normAutofit fontScale="90000"/>
          </a:bodyPr>
          <a:lstStyle/>
          <a:p>
            <a:r>
              <a:rPr lang="zh-TW" altLang="en-US" b="1" dirty="0" smtClean="0">
                <a:latin typeface="標楷體" panose="03000509000000000000" pitchFamily="65" charset="-120"/>
                <a:ea typeface="標楷體" panose="03000509000000000000" pitchFamily="65" charset="-120"/>
              </a:rPr>
              <a:t>保護牙齒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5 </a:t>
            </a:r>
            <a:r>
              <a:rPr lang="zh-TW" altLang="en-US" b="1" dirty="0" smtClean="0">
                <a:latin typeface="標楷體" panose="03000509000000000000" pitchFamily="65" charset="-120"/>
                <a:ea typeface="標楷體" panose="03000509000000000000" pitchFamily="65" charset="-120"/>
              </a:rPr>
              <a:t>部</a:t>
            </a:r>
            <a:r>
              <a:rPr lang="zh-TW" altLang="en-US" b="1" dirty="0">
                <a:latin typeface="標楷體" panose="03000509000000000000" pitchFamily="65" charset="-120"/>
                <a:ea typeface="標楷體" panose="03000509000000000000" pitchFamily="65" charset="-120"/>
              </a:rPr>
              <a:t>曲</a:t>
            </a:r>
          </a:p>
        </p:txBody>
      </p:sp>
      <p:sp>
        <p:nvSpPr>
          <p:cNvPr id="3" name="內容版面配置區 2"/>
          <p:cNvSpPr>
            <a:spLocks noGrp="1"/>
          </p:cNvSpPr>
          <p:nvPr>
            <p:ph idx="1"/>
          </p:nvPr>
        </p:nvSpPr>
        <p:spPr>
          <a:xfrm>
            <a:off x="457200" y="1340768"/>
            <a:ext cx="8229600" cy="5112568"/>
          </a:xfrm>
        </p:spPr>
        <p:txBody>
          <a:bodyPr>
            <a:normAutofit lnSpcReduction="10000"/>
          </a:bodyPr>
          <a:lstStyle/>
          <a:p>
            <a:pPr marL="0" indent="0">
              <a:buNone/>
            </a:pP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FF0000"/>
                </a:solidFill>
                <a:latin typeface="標楷體" panose="03000509000000000000" pitchFamily="65" charset="-120"/>
                <a:ea typeface="標楷體" panose="03000509000000000000" pitchFamily="65" charset="-120"/>
              </a:rPr>
              <a:t>均衡飲食</a:t>
            </a:r>
            <a:r>
              <a:rPr lang="zh-TW" altLang="zh-TW" b="1" dirty="0" smtClean="0">
                <a:solidFill>
                  <a:srgbClr val="FF0000"/>
                </a:solidFill>
                <a:latin typeface="標楷體" panose="03000509000000000000" pitchFamily="65" charset="-120"/>
                <a:ea typeface="標楷體" panose="03000509000000000000" pitchFamily="65" charset="-120"/>
              </a:rPr>
              <a:t>習慣</a:t>
            </a:r>
            <a:endParaRPr lang="en-US" altLang="zh-TW" b="1" dirty="0" smtClean="0">
              <a:solidFill>
                <a:srgbClr val="FF0000"/>
              </a:solidFill>
              <a:latin typeface="標楷體" panose="03000509000000000000" pitchFamily="65" charset="-120"/>
              <a:ea typeface="標楷體" panose="03000509000000000000" pitchFamily="65" charset="-120"/>
            </a:endParaRPr>
          </a:p>
          <a:p>
            <a:pPr marL="180975" lvl="0" indent="-180975">
              <a:buNone/>
            </a:pPr>
            <a:r>
              <a:rPr lang="en-US" altLang="zh-TW" dirty="0" smtClean="0"/>
              <a:t>   </a:t>
            </a:r>
            <a:r>
              <a:rPr lang="zh-TW" altLang="zh-TW" dirty="0" smtClean="0">
                <a:latin typeface="標楷體" panose="03000509000000000000" pitchFamily="65" charset="-120"/>
                <a:ea typeface="標楷體" panose="03000509000000000000" pitchFamily="65" charset="-120"/>
              </a:rPr>
              <a:t>避免</a:t>
            </a:r>
            <a:r>
              <a:rPr lang="zh-TW" altLang="zh-TW" dirty="0">
                <a:latin typeface="標楷體" panose="03000509000000000000" pitchFamily="65" charset="-120"/>
                <a:ea typeface="標楷體" panose="03000509000000000000" pitchFamily="65" charset="-120"/>
              </a:rPr>
              <a:t>以糖果或含糖飲料作為獎品，減少甜食攝取</a:t>
            </a:r>
            <a:r>
              <a:rPr lang="zh-TW" altLang="zh-TW"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t>
            </a:r>
            <a:r>
              <a:rPr lang="zh-TW" altLang="zh-TW" dirty="0" smtClean="0">
                <a:latin typeface="標楷體" panose="03000509000000000000" pitchFamily="65" charset="-120"/>
                <a:ea typeface="標楷體" panose="03000509000000000000" pitchFamily="65" charset="-120"/>
              </a:rPr>
              <a:t>少</a:t>
            </a:r>
            <a:r>
              <a:rPr lang="zh-TW" altLang="zh-TW" dirty="0">
                <a:latin typeface="標楷體" panose="03000509000000000000" pitchFamily="65" charset="-120"/>
                <a:ea typeface="標楷體" panose="03000509000000000000" pitchFamily="65" charset="-120"/>
              </a:rPr>
              <a:t>甜食、多漱口、不要含奶瓶睡覺，不要以口餵食</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避免唾液互相接觸，如共用餐具、吹涼食物</a:t>
            </a:r>
            <a:r>
              <a:rPr lang="en-US" altLang="zh-TW"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pPr marL="0" lvl="0" indent="0">
              <a:buNone/>
            </a:pP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FF0000"/>
                </a:solidFill>
                <a:latin typeface="標楷體" panose="03000509000000000000" pitchFamily="65" charset="-120"/>
                <a:ea typeface="標楷體" panose="03000509000000000000" pitchFamily="65" charset="-120"/>
              </a:rPr>
              <a:t>氟化物使用</a:t>
            </a:r>
            <a:endParaRPr lang="en-US" altLang="zh-TW"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lvl="0"/>
            <a:r>
              <a:rPr lang="zh-TW" altLang="zh-TW" dirty="0">
                <a:latin typeface="Times New Roman" panose="02020603050405020304" pitchFamily="18" charset="0"/>
                <a:ea typeface="標楷體" panose="03000509000000000000" pitchFamily="65" charset="-120"/>
                <a:cs typeface="Times New Roman" panose="02020603050405020304" pitchFamily="18" charset="0"/>
              </a:rPr>
              <a:t>要使用含氟牙膏</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含氟漱口水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牙醫師專業塗氟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氟漆、氟膠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氟錠</a:t>
            </a:r>
          </a:p>
          <a:p>
            <a:pPr lvl="0"/>
            <a:r>
              <a:rPr lang="zh-TW" altLang="zh-TW" dirty="0">
                <a:latin typeface="Times New Roman" panose="02020603050405020304" pitchFamily="18" charset="0"/>
                <a:ea typeface="標楷體" panose="03000509000000000000" pitchFamily="65" charset="-120"/>
                <a:cs typeface="Times New Roman" panose="02020603050405020304" pitchFamily="18" charset="0"/>
              </a:rPr>
              <a:t>塗氟：在牙齒表面上塗氟化物，以保護牙齒</a:t>
            </a:r>
          </a:p>
          <a:p>
            <a:pPr lvl="0"/>
            <a:r>
              <a:rPr lang="zh-TW" altLang="zh-TW" dirty="0">
                <a:latin typeface="Times New Roman" panose="02020603050405020304" pitchFamily="18" charset="0"/>
                <a:ea typeface="標楷體" panose="03000509000000000000" pitchFamily="65" charset="-120"/>
                <a:cs typeface="Times New Roman" panose="02020603050405020304" pitchFamily="18" charset="0"/>
              </a:rPr>
              <a:t>含氟漱口水正確使用方式：要上上下下左左右右充分漱動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分鐘，漱後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分鐘內不進食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含喝水、漱口</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窩</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溝封填：</a:t>
            </a:r>
          </a:p>
          <a:p>
            <a:pPr marL="0" lvl="0" indent="0">
              <a:buNone/>
            </a:pPr>
            <a:r>
              <a:rPr lang="en-US" altLang="zh-TW" dirty="0" smtClean="0"/>
              <a:t>    </a:t>
            </a:r>
            <a:r>
              <a:rPr lang="zh-TW" altLang="zh-TW" dirty="0" smtClean="0">
                <a:latin typeface="標楷體" panose="03000509000000000000" pitchFamily="65" charset="-120"/>
                <a:ea typeface="標楷體" panose="03000509000000000000" pitchFamily="65" charset="-120"/>
              </a:rPr>
              <a:t>在</a:t>
            </a:r>
            <a:r>
              <a:rPr lang="zh-TW" altLang="zh-TW" dirty="0">
                <a:latin typeface="標楷體" panose="03000509000000000000" pitchFamily="65" charset="-120"/>
                <a:ea typeface="標楷體" panose="03000509000000000000" pitchFamily="65" charset="-120"/>
              </a:rPr>
              <a:t>牙齒咬合面溝隙使用窩溝封劑，以保護臼齒</a:t>
            </a:r>
          </a:p>
          <a:p>
            <a:pPr marL="0" indent="0">
              <a:buNone/>
            </a:pP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9FE9269B-9658-40AE-8761-E0642E0CC816}" type="slidenum">
              <a:rPr lang="zh-TW" altLang="en-US" smtClean="0"/>
              <a:t>7</a:t>
            </a:fld>
            <a:endParaRPr lang="zh-TW" altLang="en-US"/>
          </a:p>
        </p:txBody>
      </p:sp>
    </p:spTree>
    <p:extLst>
      <p:ext uri="{BB962C8B-B14F-4D97-AF65-F5344CB8AC3E}">
        <p14:creationId xmlns:p14="http://schemas.microsoft.com/office/powerpoint/2010/main" val="20552713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24174989"/>
              </p:ext>
            </p:extLst>
          </p:nvPr>
        </p:nvGraphicFramePr>
        <p:xfrm>
          <a:off x="457200" y="704089"/>
          <a:ext cx="8229600" cy="562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1"/>
          </p:nvPr>
        </p:nvSpPr>
        <p:spPr/>
        <p:txBody>
          <a:bodyPr/>
          <a:lstStyle/>
          <a:p>
            <a:endParaRPr lang="zh-TW" altLang="en-US">
              <a:solidFill>
                <a:srgbClr val="04617B">
                  <a:shade val="90000"/>
                </a:srgbClr>
              </a:solidFill>
            </a:endParaRPr>
          </a:p>
        </p:txBody>
      </p:sp>
    </p:spTree>
    <p:extLst>
      <p:ext uri="{BB962C8B-B14F-4D97-AF65-F5344CB8AC3E}">
        <p14:creationId xmlns:p14="http://schemas.microsoft.com/office/powerpoint/2010/main" val="3275475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39763" y="914400"/>
            <a:ext cx="7300912" cy="479425"/>
          </a:xfrm>
        </p:spPr>
        <p:txBody>
          <a:bodyPr>
            <a:normAutofit fontScale="90000"/>
          </a:bodyPr>
          <a:lstStyle/>
          <a:p>
            <a:pPr eaLnBrk="1" hangingPunct="1"/>
            <a:r>
              <a:rPr lang="zh-TW" altLang="en-US" sz="3600" b="1" dirty="0" smtClean="0">
                <a:solidFill>
                  <a:srgbClr val="000099"/>
                </a:solidFill>
                <a:ea typeface="標楷體" pitchFamily="65" charset="-120"/>
              </a:rPr>
              <a:t>有關含氟漱口水的研究</a:t>
            </a:r>
            <a:endParaRPr lang="zh-TW" altLang="en-US" sz="3600" dirty="0" smtClean="0">
              <a:solidFill>
                <a:srgbClr val="FF0000"/>
              </a:solidFill>
              <a:ea typeface="標楷體" pitchFamily="65" charset="-120"/>
            </a:endParaRPr>
          </a:p>
        </p:txBody>
      </p:sp>
      <p:sp>
        <p:nvSpPr>
          <p:cNvPr id="60419" name="Rectangle 3"/>
          <p:cNvSpPr>
            <a:spLocks noGrp="1" noChangeArrowheads="1"/>
          </p:cNvSpPr>
          <p:nvPr>
            <p:ph type="body" idx="1"/>
          </p:nvPr>
        </p:nvSpPr>
        <p:spPr>
          <a:xfrm>
            <a:off x="284163" y="1885950"/>
            <a:ext cx="8574087" cy="4765675"/>
          </a:xfrm>
        </p:spPr>
        <p:txBody>
          <a:bodyPr>
            <a:normAutofit/>
          </a:bodyPr>
          <a:lstStyle/>
          <a:p>
            <a:pPr marL="342900" indent="-342900" eaLnBrk="1" hangingPunct="1">
              <a:lnSpc>
                <a:spcPct val="90000"/>
              </a:lnSpc>
            </a:pPr>
            <a:r>
              <a:rPr lang="zh-TW" altLang="en-US" sz="2800" dirty="0" smtClean="0">
                <a:ea typeface="標楷體" pitchFamily="65" charset="-120"/>
              </a:rPr>
              <a:t>中華民國兒童牙科醫學會</a:t>
            </a:r>
            <a:r>
              <a:rPr lang="en-US" altLang="zh-TW" sz="2800" dirty="0" smtClean="0">
                <a:ea typeface="標楷體" pitchFamily="65" charset="-120"/>
              </a:rPr>
              <a:t>(1997)</a:t>
            </a:r>
            <a:r>
              <a:rPr lang="zh-TW" altLang="en-US" sz="2800" dirty="0" smtClean="0">
                <a:ea typeface="標楷體" pitchFamily="65" charset="-120"/>
              </a:rPr>
              <a:t>：為期</a:t>
            </a:r>
            <a:r>
              <a:rPr lang="en-US" altLang="zh-TW" sz="2800" dirty="0" smtClean="0">
                <a:ea typeface="標楷體" pitchFamily="65" charset="-120"/>
              </a:rPr>
              <a:t>5</a:t>
            </a:r>
            <a:r>
              <a:rPr lang="zh-TW" altLang="en-US" sz="2800" dirty="0" smtClean="0">
                <a:ea typeface="標楷體" pitchFamily="65" charset="-120"/>
              </a:rPr>
              <a:t>年的國小學童含氟 漱口水的實驗計畫。</a:t>
            </a:r>
          </a:p>
          <a:p>
            <a:pPr marL="342900" indent="-342900" eaLnBrk="1" hangingPunct="1">
              <a:lnSpc>
                <a:spcPct val="90000"/>
              </a:lnSpc>
              <a:buFont typeface="Wingdings" pitchFamily="2" charset="2"/>
              <a:buNone/>
            </a:pPr>
            <a:r>
              <a:rPr lang="zh-TW" altLang="en-US" sz="2800" dirty="0" smtClean="0">
                <a:ea typeface="標楷體" pitchFamily="65" charset="-120"/>
              </a:rPr>
              <a:t>    </a:t>
            </a:r>
            <a:r>
              <a:rPr lang="zh-TW" altLang="en-US" sz="2800" dirty="0" smtClean="0">
                <a:solidFill>
                  <a:srgbClr val="CC3300"/>
                </a:solidFill>
                <a:ea typeface="標楷體" pitchFamily="65" charset="-120"/>
              </a:rPr>
              <a:t>結論：每星期使用一次</a:t>
            </a:r>
            <a:r>
              <a:rPr lang="en-US" altLang="zh-TW" sz="2800" dirty="0" smtClean="0">
                <a:solidFill>
                  <a:srgbClr val="CC3300"/>
                </a:solidFill>
                <a:ea typeface="標楷體" pitchFamily="65" charset="-120"/>
              </a:rPr>
              <a:t>0.05﹪NaF</a:t>
            </a:r>
            <a:r>
              <a:rPr lang="zh-TW" altLang="en-US" sz="2800" dirty="0" smtClean="0">
                <a:solidFill>
                  <a:srgbClr val="CC3300"/>
                </a:solidFill>
                <a:ea typeface="標楷體" pitchFamily="65" charset="-120"/>
              </a:rPr>
              <a:t>有</a:t>
            </a:r>
            <a:r>
              <a:rPr lang="en-US" altLang="zh-TW" sz="2800" dirty="0" smtClean="0">
                <a:solidFill>
                  <a:srgbClr val="CC3300"/>
                </a:solidFill>
                <a:ea typeface="標楷體" pitchFamily="65" charset="-120"/>
              </a:rPr>
              <a:t>33.5﹪</a:t>
            </a:r>
            <a:r>
              <a:rPr lang="zh-TW" altLang="en-US" sz="2800" dirty="0" smtClean="0">
                <a:solidFill>
                  <a:srgbClr val="CC3300"/>
                </a:solidFill>
                <a:ea typeface="標楷體" pitchFamily="65" charset="-120"/>
              </a:rPr>
              <a:t>的齲齒降   </a:t>
            </a:r>
          </a:p>
          <a:p>
            <a:pPr marL="342900" indent="-342900" eaLnBrk="1" hangingPunct="1">
              <a:lnSpc>
                <a:spcPct val="90000"/>
              </a:lnSpc>
              <a:buFont typeface="Wingdings" pitchFamily="2" charset="2"/>
              <a:buNone/>
            </a:pPr>
            <a:r>
              <a:rPr lang="zh-TW" altLang="en-US" sz="2800" dirty="0" smtClean="0">
                <a:solidFill>
                  <a:srgbClr val="CC3300"/>
                </a:solidFill>
                <a:ea typeface="標楷體" pitchFamily="65" charset="-120"/>
              </a:rPr>
              <a:t>               低率，而使用</a:t>
            </a:r>
            <a:r>
              <a:rPr lang="en-US" altLang="zh-TW" sz="2800" dirty="0" smtClean="0">
                <a:solidFill>
                  <a:srgbClr val="CC3300"/>
                </a:solidFill>
                <a:ea typeface="標楷體" pitchFamily="65" charset="-120"/>
              </a:rPr>
              <a:t>0.2﹪NaF</a:t>
            </a:r>
            <a:r>
              <a:rPr lang="zh-TW" altLang="en-US" sz="2800" dirty="0" smtClean="0">
                <a:solidFill>
                  <a:srgbClr val="CC3300"/>
                </a:solidFill>
                <a:ea typeface="標楷體" pitchFamily="65" charset="-120"/>
              </a:rPr>
              <a:t>者則有</a:t>
            </a:r>
            <a:r>
              <a:rPr lang="en-US" altLang="zh-TW" sz="2800" dirty="0" smtClean="0">
                <a:solidFill>
                  <a:srgbClr val="CC3300"/>
                </a:solidFill>
                <a:ea typeface="標楷體" pitchFamily="65" charset="-120"/>
              </a:rPr>
              <a:t>43.9 ﹪</a:t>
            </a:r>
            <a:r>
              <a:rPr lang="zh-TW" altLang="en-US" sz="2800" dirty="0" smtClean="0">
                <a:solidFill>
                  <a:srgbClr val="CC3300"/>
                </a:solidFill>
                <a:ea typeface="標楷體" pitchFamily="65" charset="-120"/>
              </a:rPr>
              <a:t>的齲齒 </a:t>
            </a:r>
          </a:p>
          <a:p>
            <a:pPr marL="342900" indent="-342900" eaLnBrk="1" hangingPunct="1">
              <a:lnSpc>
                <a:spcPct val="90000"/>
              </a:lnSpc>
              <a:buFont typeface="Wingdings" pitchFamily="2" charset="2"/>
              <a:buNone/>
            </a:pPr>
            <a:r>
              <a:rPr lang="zh-TW" altLang="en-US" sz="2800" dirty="0" smtClean="0">
                <a:solidFill>
                  <a:srgbClr val="CC3300"/>
                </a:solidFill>
                <a:ea typeface="標楷體" pitchFamily="65" charset="-120"/>
              </a:rPr>
              <a:t>               降低率。</a:t>
            </a:r>
            <a:endParaRPr lang="zh-TW" altLang="en-US" sz="2800" dirty="0" smtClean="0">
              <a:solidFill>
                <a:srgbClr val="CC3300"/>
              </a:solidFill>
              <a:latin typeface="Arial Unicode MS" pitchFamily="34" charset="-120"/>
              <a:cs typeface="Times New Roman" pitchFamily="18" charset="0"/>
            </a:endParaRPr>
          </a:p>
          <a:p>
            <a:pPr marL="342900" indent="-342900" eaLnBrk="1" hangingPunct="1">
              <a:lnSpc>
                <a:spcPct val="90000"/>
              </a:lnSpc>
            </a:pPr>
            <a:r>
              <a:rPr lang="zh-TW" altLang="en-US" sz="2800" dirty="0" smtClean="0">
                <a:ea typeface="標楷體" pitchFamily="65" charset="-120"/>
              </a:rPr>
              <a:t>蔡蔭玲</a:t>
            </a:r>
            <a:r>
              <a:rPr lang="en-US" altLang="zh-TW" sz="2800" dirty="0" smtClean="0">
                <a:ea typeface="標楷體" pitchFamily="65" charset="-120"/>
              </a:rPr>
              <a:t>(2001)</a:t>
            </a:r>
            <a:r>
              <a:rPr lang="zh-TW" altLang="en-US" sz="2800" dirty="0" smtClean="0">
                <a:latin typeface="標楷體"/>
                <a:ea typeface="標楷體"/>
              </a:rPr>
              <a:t>，</a:t>
            </a:r>
            <a:r>
              <a:rPr lang="zh-TW" altLang="en-US" sz="2800" dirty="0" smtClean="0">
                <a:ea typeface="標楷體" pitchFamily="65" charset="-120"/>
              </a:rPr>
              <a:t>台灣地區</a:t>
            </a:r>
            <a:r>
              <a:rPr lang="en-US" altLang="zh-TW" sz="2800" dirty="0" smtClean="0">
                <a:ea typeface="標楷體" pitchFamily="65" charset="-120"/>
              </a:rPr>
              <a:t>6-18</a:t>
            </a:r>
            <a:r>
              <a:rPr lang="zh-TW" altLang="en-US" sz="2800" dirty="0" smtClean="0">
                <a:ea typeface="標楷體" pitchFamily="65" charset="-120"/>
              </a:rPr>
              <a:t>歲人口之口腔狀況調查</a:t>
            </a:r>
          </a:p>
          <a:p>
            <a:pPr marL="342900" indent="-342900" eaLnBrk="1" hangingPunct="1">
              <a:lnSpc>
                <a:spcPct val="90000"/>
              </a:lnSpc>
              <a:buFont typeface="Wingdings" pitchFamily="2" charset="2"/>
              <a:buNone/>
            </a:pPr>
            <a:r>
              <a:rPr lang="zh-TW" altLang="en-US" sz="2800" dirty="0" smtClean="0">
                <a:ea typeface="標楷體" pitchFamily="65" charset="-120"/>
              </a:rPr>
              <a:t>    </a:t>
            </a:r>
            <a:r>
              <a:rPr lang="zh-TW" altLang="en-US" sz="2800" dirty="0" smtClean="0">
                <a:solidFill>
                  <a:srgbClr val="CC3300"/>
                </a:solidFill>
                <a:ea typeface="標楷體" pitchFamily="65" charset="-120"/>
              </a:rPr>
              <a:t>結論：含氟漱口水計畫在學校推行與齲齒之減少呈 </a:t>
            </a:r>
          </a:p>
          <a:p>
            <a:pPr marL="342900" indent="-342900" eaLnBrk="1" hangingPunct="1">
              <a:lnSpc>
                <a:spcPct val="90000"/>
              </a:lnSpc>
              <a:buFont typeface="Wingdings" pitchFamily="2" charset="2"/>
              <a:buNone/>
            </a:pPr>
            <a:r>
              <a:rPr lang="zh-TW" altLang="en-US" sz="2800" dirty="0" smtClean="0">
                <a:solidFill>
                  <a:srgbClr val="CC3300"/>
                </a:solidFill>
                <a:ea typeface="標楷體" pitchFamily="65" charset="-120"/>
              </a:rPr>
              <a:t>                現有意義之差別，但要參加超過</a:t>
            </a:r>
            <a:r>
              <a:rPr lang="en-US" altLang="zh-TW" sz="2800" dirty="0" smtClean="0">
                <a:solidFill>
                  <a:srgbClr val="CC3300"/>
                </a:solidFill>
                <a:ea typeface="Arial Unicode MS" pitchFamily="34" charset="-120"/>
                <a:cs typeface="Arial Unicode MS" pitchFamily="34" charset="-120"/>
              </a:rPr>
              <a:t>6</a:t>
            </a:r>
            <a:r>
              <a:rPr lang="zh-TW" altLang="en-US" sz="2800" dirty="0" smtClean="0">
                <a:solidFill>
                  <a:srgbClr val="CC3300"/>
                </a:solidFill>
                <a:ea typeface="標楷體" pitchFamily="65" charset="-120"/>
              </a:rPr>
              <a:t>學期才有顯 </a:t>
            </a:r>
          </a:p>
          <a:p>
            <a:pPr marL="342900" indent="-342900" eaLnBrk="1" hangingPunct="1">
              <a:lnSpc>
                <a:spcPct val="90000"/>
              </a:lnSpc>
              <a:buFont typeface="Wingdings" pitchFamily="2" charset="2"/>
              <a:buNone/>
            </a:pPr>
            <a:r>
              <a:rPr lang="zh-TW" altLang="en-US" sz="2800" dirty="0" smtClean="0">
                <a:solidFill>
                  <a:srgbClr val="CC3300"/>
                </a:solidFill>
                <a:ea typeface="標楷體" pitchFamily="65" charset="-120"/>
              </a:rPr>
              <a:t>                著差異。</a:t>
            </a:r>
            <a:endParaRPr lang="zh-TW" altLang="en-US" sz="2800" dirty="0" smtClean="0">
              <a:solidFill>
                <a:srgbClr val="CC3300"/>
              </a:solidFill>
              <a:ea typeface="Arial Unicode MS" pitchFamily="34" charset="-120"/>
              <a:cs typeface="Arial Unicode MS" pitchFamily="34" charset="-120"/>
            </a:endParaRPr>
          </a:p>
          <a:p>
            <a:pPr marL="342900" indent="-342900" eaLnBrk="1" hangingPunct="1">
              <a:lnSpc>
                <a:spcPct val="90000"/>
              </a:lnSpc>
              <a:buFont typeface="Wingdings" pitchFamily="2" charset="2"/>
              <a:buNone/>
            </a:pPr>
            <a:r>
              <a:rPr lang="zh-TW" altLang="en-US" sz="2800" dirty="0" smtClean="0">
                <a:ea typeface="標楷體" pitchFamily="65" charset="-120"/>
              </a:rPr>
              <a:t>　　　　　　</a:t>
            </a: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71</a:t>
            </a:fld>
            <a:endParaRPr lang="zh-TW" altLang="en-US">
              <a:solidFill>
                <a:prstClr val="black">
                  <a:tint val="75000"/>
                </a:prstClr>
              </a:solidFill>
            </a:endParaRPr>
          </a:p>
        </p:txBody>
      </p:sp>
    </p:spTree>
    <p:extLst>
      <p:ext uri="{BB962C8B-B14F-4D97-AF65-F5344CB8AC3E}">
        <p14:creationId xmlns:p14="http://schemas.microsoft.com/office/powerpoint/2010/main" val="28173138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527480"/>
            <a:ext cx="8229600" cy="3994495"/>
          </a:xfrm>
        </p:spPr>
        <p:txBody>
          <a:bodyPr>
            <a:normAutofit/>
          </a:bodyPr>
          <a:lstStyle/>
          <a:p>
            <a:r>
              <a:rPr lang="zh-TW" altLang="zh-TW" dirty="0" smtClean="0">
                <a:latin typeface="標楷體" panose="03000509000000000000" pitchFamily="65" charset="-120"/>
                <a:ea typeface="標楷體" panose="03000509000000000000" pitchFamily="65" charset="-120"/>
              </a:rPr>
              <a:t>從</a:t>
            </a:r>
            <a:r>
              <a:rPr lang="en-US" altLang="zh-TW" dirty="0" smtClean="0">
                <a:latin typeface="標楷體" panose="03000509000000000000" pitchFamily="65" charset="-120"/>
                <a:ea typeface="標楷體" panose="03000509000000000000" pitchFamily="65" charset="-120"/>
              </a:rPr>
              <a:t>1997</a:t>
            </a:r>
            <a:r>
              <a:rPr lang="zh-TW" altLang="zh-TW" dirty="0" smtClean="0">
                <a:latin typeface="標楷體" panose="03000509000000000000" pitchFamily="65" charset="-120"/>
                <a:ea typeface="標楷體" panose="03000509000000000000" pitchFamily="65" charset="-120"/>
              </a:rPr>
              <a:t>年開始</a:t>
            </a:r>
            <a:r>
              <a:rPr lang="zh-TW" altLang="en-US" dirty="0" smtClean="0">
                <a:latin typeface="標楷體" panose="03000509000000000000" pitchFamily="65" charset="-120"/>
                <a:ea typeface="標楷體" panose="03000509000000000000" pitchFamily="65" charset="-120"/>
              </a:rPr>
              <a:t>，執行已超過</a:t>
            </a:r>
            <a:r>
              <a:rPr lang="en-US" altLang="zh-TW" dirty="0" smtClean="0">
                <a:latin typeface="標楷體" panose="03000509000000000000" pitchFamily="65" charset="-120"/>
                <a:ea typeface="標楷體" panose="03000509000000000000" pitchFamily="65" charset="-120"/>
              </a:rPr>
              <a:t>1</a:t>
            </a:r>
            <a:r>
              <a:rPr lang="en-US" altLang="zh-TW" dirty="0">
                <a:latin typeface="標楷體" panose="03000509000000000000" pitchFamily="65" charset="-120"/>
                <a:ea typeface="標楷體" panose="03000509000000000000" pitchFamily="65" charset="-120"/>
              </a:rPr>
              <a:t>8</a:t>
            </a:r>
            <a:r>
              <a:rPr lang="zh-TW" altLang="en-US" dirty="0" smtClean="0">
                <a:latin typeface="標楷體" panose="03000509000000000000" pitchFamily="65" charset="-120"/>
                <a:ea typeface="標楷體" panose="03000509000000000000" pitchFamily="65" charset="-120"/>
              </a:rPr>
              <a:t>年</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全</a:t>
            </a:r>
            <a:r>
              <a:rPr lang="zh-TW" altLang="en-US" dirty="0" smtClean="0">
                <a:latin typeface="標楷體" panose="03000509000000000000" pitchFamily="65" charset="-120"/>
                <a:ea typeface="標楷體" panose="03000509000000000000" pitchFamily="65" charset="-120"/>
              </a:rPr>
              <a:t>台地區</a:t>
            </a:r>
            <a:r>
              <a:rPr lang="en-US" altLang="zh-TW" dirty="0" smtClean="0">
                <a:latin typeface="標楷體" panose="03000509000000000000" pitchFamily="65" charset="-120"/>
                <a:ea typeface="標楷體" panose="03000509000000000000" pitchFamily="65" charset="-120"/>
              </a:rPr>
              <a:t>190</a:t>
            </a:r>
            <a:r>
              <a:rPr lang="zh-TW" altLang="zh-TW" dirty="0" smtClean="0">
                <a:latin typeface="標楷體" panose="03000509000000000000" pitchFamily="65" charset="-120"/>
                <a:ea typeface="標楷體" panose="03000509000000000000" pitchFamily="65" charset="-120"/>
              </a:rPr>
              <a:t>萬</a:t>
            </a:r>
            <a:r>
              <a:rPr lang="zh-TW" altLang="zh-TW" dirty="0">
                <a:latin typeface="標楷體" panose="03000509000000000000" pitchFamily="65" charset="-120"/>
                <a:ea typeface="標楷體" panose="03000509000000000000" pitchFamily="65" charset="-120"/>
              </a:rPr>
              <a:t>名學童全面</a:t>
            </a:r>
            <a:r>
              <a:rPr lang="zh-TW" altLang="zh-TW" dirty="0" smtClean="0">
                <a:latin typeface="標楷體" panose="03000509000000000000" pitchFamily="65" charset="-120"/>
                <a:ea typeface="標楷體" panose="03000509000000000000" pitchFamily="65" charset="-120"/>
              </a:rPr>
              <a:t>參加</a:t>
            </a:r>
            <a:endParaRPr lang="en-US" altLang="zh-TW" dirty="0" smtClean="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每人每年花費僅需新台幣</a:t>
            </a:r>
            <a:r>
              <a:rPr lang="en-US" altLang="zh-TW" dirty="0" smtClean="0">
                <a:latin typeface="標楷體" panose="03000509000000000000" pitchFamily="65" charset="-120"/>
                <a:ea typeface="標楷體" panose="03000509000000000000" pitchFamily="65" charset="-120"/>
              </a:rPr>
              <a:t>16~17</a:t>
            </a:r>
            <a:r>
              <a:rPr lang="zh-TW" altLang="zh-TW" dirty="0" smtClean="0">
                <a:latin typeface="標楷體" panose="03000509000000000000" pitchFamily="65" charset="-120"/>
                <a:ea typeface="標楷體" panose="03000509000000000000" pitchFamily="65" charset="-120"/>
              </a:rPr>
              <a:t>元</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漱口水</a:t>
            </a:r>
            <a:r>
              <a:rPr lang="zh-TW" altLang="zh-TW" dirty="0" smtClean="0">
                <a:latin typeface="標楷體" panose="03000509000000000000" pitchFamily="65" charset="-120"/>
                <a:ea typeface="標楷體" panose="03000509000000000000" pitchFamily="65" charset="-120"/>
              </a:rPr>
              <a:t>主</a:t>
            </a:r>
            <a:r>
              <a:rPr lang="zh-TW" altLang="zh-TW" dirty="0">
                <a:latin typeface="標楷體" panose="03000509000000000000" pitchFamily="65" charset="-120"/>
                <a:ea typeface="標楷體" panose="03000509000000000000" pitchFamily="65" charset="-120"/>
              </a:rPr>
              <a:t>成分</a:t>
            </a:r>
            <a:r>
              <a:rPr lang="en-US" altLang="zh-TW" dirty="0">
                <a:latin typeface="標楷體" panose="03000509000000000000" pitchFamily="65" charset="-120"/>
                <a:ea typeface="標楷體" panose="03000509000000000000" pitchFamily="65" charset="-120"/>
              </a:rPr>
              <a:t>0.2%NaF</a:t>
            </a:r>
            <a:r>
              <a:rPr lang="zh-TW" altLang="zh-TW" dirty="0">
                <a:latin typeface="標楷體" panose="03000509000000000000" pitchFamily="65" charset="-120"/>
                <a:ea typeface="標楷體" panose="03000509000000000000" pitchFamily="65" charset="-120"/>
              </a:rPr>
              <a:t>，防腐劑、著色劑、</a:t>
            </a:r>
            <a:r>
              <a:rPr lang="zh-TW" altLang="zh-TW" dirty="0" smtClean="0">
                <a:latin typeface="標楷體" panose="03000509000000000000" pitchFamily="65" charset="-120"/>
                <a:ea typeface="標楷體" panose="03000509000000000000" pitchFamily="65" charset="-120"/>
              </a:rPr>
              <a:t>調味劑</a:t>
            </a:r>
            <a:r>
              <a:rPr lang="zh-TW" altLang="zh-TW" dirty="0">
                <a:latin typeface="標楷體" panose="03000509000000000000" pitchFamily="65" charset="-120"/>
                <a:ea typeface="標楷體" panose="03000509000000000000" pitchFamily="65" charset="-120"/>
              </a:rPr>
              <a:t>、香料及生菌數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等均需符合國家規定</a:t>
            </a:r>
            <a:r>
              <a:rPr lang="zh-TW" altLang="zh-TW" dirty="0" smtClean="0">
                <a:latin typeface="標楷體" panose="03000509000000000000" pitchFamily="65" charset="-120"/>
                <a:ea typeface="標楷體" panose="03000509000000000000" pitchFamily="65" charset="-120"/>
              </a:rPr>
              <a:t>標準</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有效</a:t>
            </a:r>
            <a:r>
              <a:rPr lang="zh-TW" altLang="zh-TW" dirty="0">
                <a:latin typeface="標楷體" panose="03000509000000000000" pitchFamily="65" charset="-120"/>
                <a:ea typeface="標楷體" panose="03000509000000000000" pitchFamily="65" charset="-120"/>
              </a:rPr>
              <a:t>達成降低學童齲齒罹患率與齲齒</a:t>
            </a:r>
            <a:r>
              <a:rPr lang="zh-TW" altLang="zh-TW" dirty="0" smtClean="0">
                <a:latin typeface="標楷體" panose="03000509000000000000" pitchFamily="65" charset="-120"/>
                <a:ea typeface="標楷體" panose="03000509000000000000" pitchFamily="65" charset="-120"/>
              </a:rPr>
              <a:t>指數</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影響不限於</a:t>
            </a:r>
            <a:r>
              <a:rPr lang="zh-TW" altLang="zh-TW" dirty="0">
                <a:latin typeface="標楷體" panose="03000509000000000000" pitchFamily="65" charset="-120"/>
                <a:ea typeface="標楷體" panose="03000509000000000000" pitchFamily="65" charset="-120"/>
              </a:rPr>
              <a:t>國小</a:t>
            </a:r>
            <a:r>
              <a:rPr lang="zh-TW" altLang="zh-TW" dirty="0" smtClean="0">
                <a:latin typeface="標楷體" panose="03000509000000000000" pitchFamily="65" charset="-120"/>
                <a:ea typeface="標楷體" panose="03000509000000000000" pitchFamily="65" charset="-120"/>
              </a:rPr>
              <a:t>學童</a:t>
            </a:r>
            <a:r>
              <a:rPr lang="zh-TW" altLang="en-US" dirty="0" smtClean="0">
                <a:latin typeface="標楷體" panose="03000509000000000000" pitchFamily="65" charset="-120"/>
                <a:ea typeface="標楷體" panose="03000509000000000000" pitchFamily="65" charset="-120"/>
              </a:rPr>
              <a:t>，還有</a:t>
            </a:r>
            <a:r>
              <a:rPr lang="zh-TW" altLang="zh-TW" dirty="0" smtClean="0">
                <a:latin typeface="標楷體" panose="03000509000000000000" pitchFamily="65" charset="-120"/>
                <a:ea typeface="標楷體" panose="03000509000000000000" pitchFamily="65" charset="-120"/>
              </a:rPr>
              <a:t>老師</a:t>
            </a:r>
            <a:r>
              <a:rPr lang="zh-TW" altLang="zh-TW" dirty="0">
                <a:latin typeface="標楷體" panose="03000509000000000000" pitchFamily="65" charset="-120"/>
                <a:ea typeface="標楷體" panose="03000509000000000000" pitchFamily="65" charset="-120"/>
              </a:rPr>
              <a:t>校護的直接參與</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對</a:t>
            </a:r>
            <a:r>
              <a:rPr lang="zh-TW" altLang="zh-TW" dirty="0" smtClean="0">
                <a:latin typeface="標楷體" panose="03000509000000000000" pitchFamily="65" charset="-120"/>
                <a:ea typeface="標楷體" panose="03000509000000000000" pitchFamily="65" charset="-120"/>
              </a:rPr>
              <a:t>家長</a:t>
            </a:r>
            <a:r>
              <a:rPr lang="zh-TW" altLang="zh-TW" dirty="0">
                <a:latin typeface="標楷體" panose="03000509000000000000" pitchFamily="65" charset="-120"/>
                <a:ea typeface="標楷體" panose="03000509000000000000" pitchFamily="65" charset="-120"/>
              </a:rPr>
              <a:t>的</a:t>
            </a:r>
            <a:r>
              <a:rPr lang="zh-TW" altLang="zh-TW" dirty="0" smtClean="0">
                <a:latin typeface="標楷體" panose="03000509000000000000" pitchFamily="65" charset="-120"/>
                <a:ea typeface="標楷體" panose="03000509000000000000" pitchFamily="65" charset="-120"/>
              </a:rPr>
              <a:t>宣導</a:t>
            </a:r>
            <a:r>
              <a:rPr lang="zh-TW" altLang="en-US" dirty="0" smtClean="0">
                <a:latin typeface="標楷體" panose="03000509000000000000" pitchFamily="65" charset="-120"/>
                <a:ea typeface="標楷體" panose="03000509000000000000" pitchFamily="65" charset="-120"/>
              </a:rPr>
              <a:t>，影響</a:t>
            </a:r>
            <a:r>
              <a:rPr lang="zh-TW" altLang="en-US" dirty="0" smtClean="0">
                <a:latin typeface="標楷體" panose="03000509000000000000" pitchFamily="65" charset="-120"/>
                <a:ea typeface="標楷體" panose="03000509000000000000" pitchFamily="65" charset="-120"/>
                <a:sym typeface="Wingdings" pitchFamily="2" charset="2"/>
              </a:rPr>
              <a:t>從</a:t>
            </a:r>
            <a:r>
              <a:rPr lang="zh-TW" altLang="zh-TW" dirty="0" smtClean="0">
                <a:latin typeface="標楷體" panose="03000509000000000000" pitchFamily="65" charset="-120"/>
                <a:ea typeface="標楷體" panose="03000509000000000000" pitchFamily="65" charset="-120"/>
              </a:rPr>
              <a:t>校內</a:t>
            </a:r>
            <a:r>
              <a:rPr lang="en-US" altLang="zh-TW" dirty="0" smtClean="0">
                <a:latin typeface="標楷體" panose="03000509000000000000" pitchFamily="65" charset="-120"/>
                <a:ea typeface="標楷體" panose="03000509000000000000" pitchFamily="65" charset="-120"/>
                <a:sym typeface="Wingdings" pitchFamily="2" charset="2"/>
              </a:rPr>
              <a:t></a:t>
            </a:r>
            <a:r>
              <a:rPr lang="zh-TW" altLang="en-US" dirty="0" smtClean="0">
                <a:latin typeface="標楷體" panose="03000509000000000000" pitchFamily="65" charset="-120"/>
                <a:ea typeface="標楷體" panose="03000509000000000000" pitchFamily="65" charset="-120"/>
                <a:sym typeface="Wingdings" pitchFamily="2" charset="2"/>
              </a:rPr>
              <a:t>家庭社區</a:t>
            </a:r>
            <a:endParaRPr lang="zh-TW" altLang="en-US" dirty="0">
              <a:latin typeface="標楷體" panose="03000509000000000000" pitchFamily="65" charset="-120"/>
              <a:ea typeface="標楷體" panose="03000509000000000000" pitchFamily="65" charset="-120"/>
            </a:endParaRPr>
          </a:p>
        </p:txBody>
      </p:sp>
      <p:sp>
        <p:nvSpPr>
          <p:cNvPr id="3" name="標題 2"/>
          <p:cNvSpPr>
            <a:spLocks noGrp="1"/>
          </p:cNvSpPr>
          <p:nvPr>
            <p:ph type="title"/>
          </p:nvPr>
        </p:nvSpPr>
        <p:spPr/>
        <p:txBody>
          <a:bodyPr/>
          <a:lstStyle/>
          <a:p>
            <a:r>
              <a:rPr lang="zh-TW" altLang="zh-TW" b="1" dirty="0"/>
              <a:t>含</a:t>
            </a:r>
            <a:r>
              <a:rPr lang="zh-TW" altLang="zh-TW" b="1" dirty="0" smtClean="0"/>
              <a:t>氟漱口水</a:t>
            </a:r>
            <a:r>
              <a:rPr lang="zh-TW" altLang="zh-TW" b="1" dirty="0"/>
              <a:t>計畫</a:t>
            </a:r>
            <a:r>
              <a:rPr lang="zh-TW" altLang="en-US" b="1" dirty="0" smtClean="0"/>
              <a:t>（</a:t>
            </a:r>
            <a:r>
              <a:rPr lang="en-US" altLang="zh-TW" b="1" dirty="0" smtClean="0"/>
              <a:t>7~12</a:t>
            </a:r>
            <a:r>
              <a:rPr lang="zh-TW" altLang="en-US" b="1" dirty="0" smtClean="0"/>
              <a:t>歲）</a:t>
            </a:r>
            <a:endParaRPr lang="zh-TW" altLang="en-US" b="1" dirty="0"/>
          </a:p>
        </p:txBody>
      </p:sp>
      <p:pic>
        <p:nvPicPr>
          <p:cNvPr id="4" name="Picture 2" descr="Y:\232筱恬\漱口水照片\111_PANA\P111049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841200" y="1916832"/>
            <a:ext cx="1087948"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3564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04氟"/>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1463675"/>
            <a:ext cx="46355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971550" y="404813"/>
            <a:ext cx="7632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TW" altLang="en-US" sz="4400" b="1" dirty="0" smtClean="0">
                <a:solidFill>
                  <a:srgbClr val="1F497D"/>
                </a:solidFill>
                <a:effectLst>
                  <a:outerShdw blurRad="38100" dist="38100" dir="2700000" algn="tl">
                    <a:srgbClr val="C0C0C0"/>
                  </a:outerShdw>
                </a:effectLst>
                <a:latin typeface="Comic Sans MS" pitchFamily="66" charset="0"/>
                <a:ea typeface="標楷體" pitchFamily="65" charset="-120"/>
              </a:rPr>
              <a:t>學校</a:t>
            </a:r>
            <a:r>
              <a:rPr lang="zh-TW" altLang="en-US" sz="4400" b="1" dirty="0">
                <a:solidFill>
                  <a:srgbClr val="1F497D"/>
                </a:solidFill>
                <a:effectLst>
                  <a:outerShdw blurRad="38100" dist="38100" dir="2700000" algn="tl">
                    <a:srgbClr val="C0C0C0"/>
                  </a:outerShdw>
                </a:effectLst>
                <a:latin typeface="Comic Sans MS" pitchFamily="66" charset="0"/>
                <a:ea typeface="標楷體" pitchFamily="65" charset="-120"/>
              </a:rPr>
              <a:t>含氟水漱口防齲計畫</a:t>
            </a:r>
          </a:p>
        </p:txBody>
      </p:sp>
      <p:sp>
        <p:nvSpPr>
          <p:cNvPr id="27652" name="Text Box 4"/>
          <p:cNvSpPr txBox="1">
            <a:spLocks noChangeArrowheads="1"/>
          </p:cNvSpPr>
          <p:nvPr/>
        </p:nvSpPr>
        <p:spPr bwMode="auto">
          <a:xfrm>
            <a:off x="4565650" y="1916832"/>
            <a:ext cx="457835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800" b="1" dirty="0">
                <a:solidFill>
                  <a:srgbClr val="000066"/>
                </a:solidFill>
                <a:latin typeface="Comic Sans MS" pitchFamily="66" charset="0"/>
              </a:rPr>
              <a:t>含氟漱口水</a:t>
            </a:r>
          </a:p>
          <a:p>
            <a:pPr eaLnBrk="1" hangingPunct="1"/>
            <a:r>
              <a:rPr lang="en-US" altLang="zh-TW" sz="2800" b="1" dirty="0" smtClean="0">
                <a:solidFill>
                  <a:srgbClr val="000066"/>
                </a:solidFill>
                <a:latin typeface="Comic Sans MS" pitchFamily="66" charset="0"/>
              </a:rPr>
              <a:t>250~1000ppm</a:t>
            </a:r>
            <a:endParaRPr lang="en-US" altLang="zh-TW" sz="2800" b="1" dirty="0">
              <a:solidFill>
                <a:srgbClr val="000066"/>
              </a:solidFill>
              <a:latin typeface="Comic Sans MS" pitchFamily="66" charset="0"/>
            </a:endParaRPr>
          </a:p>
          <a:p>
            <a:pPr eaLnBrk="1" hangingPunct="1"/>
            <a:r>
              <a:rPr lang="zh-TW" altLang="en-US" sz="2800" b="1" dirty="0">
                <a:solidFill>
                  <a:srgbClr val="000066"/>
                </a:solidFill>
                <a:latin typeface="Comic Sans MS" pitchFamily="66" charset="0"/>
              </a:rPr>
              <a:t>約可降低</a:t>
            </a:r>
            <a:r>
              <a:rPr lang="en-US" altLang="zh-TW" sz="2800" b="1" dirty="0">
                <a:solidFill>
                  <a:srgbClr val="000066"/>
                </a:solidFill>
                <a:latin typeface="Comic Sans MS" pitchFamily="66" charset="0"/>
              </a:rPr>
              <a:t>35%</a:t>
            </a:r>
            <a:r>
              <a:rPr lang="zh-TW" altLang="en-US" sz="2800" b="1" dirty="0">
                <a:solidFill>
                  <a:srgbClr val="000066"/>
                </a:solidFill>
                <a:latin typeface="Comic Sans MS" pitchFamily="66" charset="0"/>
              </a:rPr>
              <a:t>蛀牙率</a:t>
            </a:r>
            <a:endParaRPr lang="en-US" altLang="zh-TW" sz="2800" b="1" dirty="0">
              <a:solidFill>
                <a:srgbClr val="000066"/>
              </a:solidFill>
              <a:latin typeface="Comic Sans MS" pitchFamily="66" charset="0"/>
            </a:endParaRPr>
          </a:p>
          <a:p>
            <a:pPr eaLnBrk="1" hangingPunct="1"/>
            <a:endParaRPr lang="en-US" altLang="zh-TW" sz="2800" b="1" dirty="0">
              <a:solidFill>
                <a:srgbClr val="000066"/>
              </a:solidFill>
              <a:latin typeface="Comic Sans MS" pitchFamily="66" charset="0"/>
            </a:endParaRPr>
          </a:p>
          <a:p>
            <a:pPr eaLnBrk="1" hangingPunct="1"/>
            <a:r>
              <a:rPr lang="zh-TW" altLang="en-US" sz="2800" b="1" dirty="0">
                <a:solidFill>
                  <a:srgbClr val="000066"/>
                </a:solidFill>
                <a:latin typeface="Comic Sans MS" pitchFamily="66" charset="0"/>
              </a:rPr>
              <a:t>現行使用氟化鈉</a:t>
            </a:r>
            <a:r>
              <a:rPr lang="en-US" altLang="zh-TW" sz="2800" b="1" dirty="0">
                <a:solidFill>
                  <a:srgbClr val="000066"/>
                </a:solidFill>
                <a:latin typeface="Comic Sans MS" pitchFamily="66" charset="0"/>
              </a:rPr>
              <a:t>0.2%</a:t>
            </a:r>
            <a:r>
              <a:rPr lang="zh-TW" altLang="en-US" sz="2800" b="1" dirty="0">
                <a:solidFill>
                  <a:srgbClr val="000066"/>
                </a:solidFill>
                <a:latin typeface="Comic Sans MS" pitchFamily="66" charset="0"/>
              </a:rPr>
              <a:t>之特製漱口水</a:t>
            </a:r>
            <a:r>
              <a:rPr lang="en-US" altLang="zh-TW" sz="2800" b="1" dirty="0">
                <a:solidFill>
                  <a:srgbClr val="000066"/>
                </a:solidFill>
                <a:latin typeface="Comic Sans MS" pitchFamily="66" charset="0"/>
              </a:rPr>
              <a:t>,900ppm,</a:t>
            </a:r>
            <a:r>
              <a:rPr lang="zh-TW" altLang="en-US" sz="2800" b="1" dirty="0">
                <a:solidFill>
                  <a:srgbClr val="000066"/>
                </a:solidFill>
                <a:latin typeface="Comic Sans MS" pitchFamily="66" charset="0"/>
              </a:rPr>
              <a:t>每週使用一次即可</a:t>
            </a:r>
          </a:p>
        </p:txBody>
      </p:sp>
      <p:sp>
        <p:nvSpPr>
          <p:cNvPr id="2" name="文字方塊 1"/>
          <p:cNvSpPr txBox="1"/>
          <p:nvPr/>
        </p:nvSpPr>
        <p:spPr>
          <a:xfrm>
            <a:off x="3635896" y="5701734"/>
            <a:ext cx="5144357" cy="369332"/>
          </a:xfrm>
          <a:prstGeom prst="rect">
            <a:avLst/>
          </a:prstGeom>
          <a:noFill/>
        </p:spPr>
        <p:txBody>
          <a:bodyPr wrap="none" rtlCol="0">
            <a:spAutoFit/>
          </a:bodyPr>
          <a:lstStyle/>
          <a:p>
            <a:r>
              <a:rPr lang="zh-TW" altLang="en-US" dirty="0" smtClean="0">
                <a:solidFill>
                  <a:prstClr val="black"/>
                </a:solidFill>
              </a:rPr>
              <a:t>市售含氟漱口水多使用氟化鈉</a:t>
            </a:r>
            <a:r>
              <a:rPr lang="en-US" altLang="zh-TW" dirty="0" smtClean="0">
                <a:solidFill>
                  <a:prstClr val="black"/>
                </a:solidFill>
              </a:rPr>
              <a:t>0.05%</a:t>
            </a:r>
            <a:r>
              <a:rPr lang="zh-TW" altLang="en-US" dirty="0" smtClean="0">
                <a:solidFill>
                  <a:prstClr val="black"/>
                </a:solidFill>
              </a:rPr>
              <a:t>，需每天使用</a:t>
            </a:r>
            <a:endParaRPr lang="zh-TW" altLang="en-US" dirty="0">
              <a:solidFill>
                <a:prstClr val="black"/>
              </a:solidFill>
            </a:endParaRPr>
          </a:p>
        </p:txBody>
      </p:sp>
      <p:sp>
        <p:nvSpPr>
          <p:cNvPr id="3" name="投影片編號版面配置區 2"/>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73</a:t>
            </a:fld>
            <a:endParaRPr lang="zh-TW" altLang="en-US">
              <a:solidFill>
                <a:prstClr val="black">
                  <a:tint val="75000"/>
                </a:prstClr>
              </a:solidFill>
            </a:endParaRPr>
          </a:p>
        </p:txBody>
      </p:sp>
    </p:spTree>
    <p:extLst>
      <p:ext uri="{BB962C8B-B14F-4D97-AF65-F5344CB8AC3E}">
        <p14:creationId xmlns:p14="http://schemas.microsoft.com/office/powerpoint/2010/main" val="227230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68313" y="549275"/>
            <a:ext cx="82073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lnSpc>
                <a:spcPct val="90000"/>
              </a:lnSpc>
              <a:spcBef>
                <a:spcPct val="20000"/>
              </a:spcBef>
            </a:pPr>
            <a:r>
              <a:rPr lang="zh-TW" altLang="en-US" sz="3600">
                <a:solidFill>
                  <a:prstClr val="black"/>
                </a:solidFill>
                <a:latin typeface="標楷體" pitchFamily="65" charset="-120"/>
                <a:ea typeface="標楷體" pitchFamily="65" charset="-120"/>
              </a:rPr>
              <a:t>中華民國兒童牙科醫學會：</a:t>
            </a:r>
          </a:p>
          <a:p>
            <a:pPr eaLnBrk="1" hangingPunct="1">
              <a:lnSpc>
                <a:spcPct val="90000"/>
              </a:lnSpc>
              <a:spcBef>
                <a:spcPct val="20000"/>
              </a:spcBef>
            </a:pPr>
            <a:r>
              <a:rPr lang="zh-TW" altLang="en-US" sz="3600">
                <a:solidFill>
                  <a:prstClr val="black"/>
                </a:solidFill>
                <a:latin typeface="標楷體" pitchFamily="65" charset="-120"/>
                <a:ea typeface="標楷體" pitchFamily="65" charset="-120"/>
              </a:rPr>
              <a:t>為期</a:t>
            </a:r>
            <a:r>
              <a:rPr lang="en-US" altLang="zh-TW" sz="3600">
                <a:solidFill>
                  <a:prstClr val="black"/>
                </a:solidFill>
                <a:latin typeface="標楷體" pitchFamily="65" charset="-120"/>
                <a:ea typeface="標楷體" pitchFamily="65" charset="-120"/>
              </a:rPr>
              <a:t>6</a:t>
            </a:r>
            <a:r>
              <a:rPr lang="zh-TW" altLang="en-US" sz="3600">
                <a:solidFill>
                  <a:prstClr val="black"/>
                </a:solidFill>
                <a:latin typeface="標楷體" pitchFamily="65" charset="-120"/>
                <a:ea typeface="標楷體" pitchFamily="65" charset="-120"/>
              </a:rPr>
              <a:t>年的國小學童含氟漱口水實驗計劃</a:t>
            </a:r>
            <a:endParaRPr lang="zh-TW" altLang="en-US" sz="2800">
              <a:solidFill>
                <a:prstClr val="black"/>
              </a:solidFill>
              <a:latin typeface="Comic Sans MS" pitchFamily="66" charset="0"/>
              <a:ea typeface="標楷體" pitchFamily="65" charset="-120"/>
            </a:endParaRPr>
          </a:p>
        </p:txBody>
      </p:sp>
      <p:sp>
        <p:nvSpPr>
          <p:cNvPr id="28675" name="Text Box 3"/>
          <p:cNvSpPr txBox="1">
            <a:spLocks noChangeArrowheads="1"/>
          </p:cNvSpPr>
          <p:nvPr/>
        </p:nvSpPr>
        <p:spPr bwMode="auto">
          <a:xfrm>
            <a:off x="533400" y="2276475"/>
            <a:ext cx="679767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lnSpc>
                <a:spcPct val="120000"/>
              </a:lnSpc>
            </a:pPr>
            <a:r>
              <a:rPr lang="en-US" altLang="zh-TW" sz="3200" dirty="0">
                <a:solidFill>
                  <a:srgbClr val="000099"/>
                </a:solidFill>
                <a:latin typeface="標楷體" pitchFamily="65" charset="-120"/>
                <a:ea typeface="標楷體" pitchFamily="65" charset="-120"/>
              </a:rPr>
              <a:t>1992</a:t>
            </a:r>
            <a:r>
              <a:rPr lang="zh-TW" altLang="en-US" sz="3200" dirty="0">
                <a:solidFill>
                  <a:srgbClr val="000099"/>
                </a:solidFill>
                <a:latin typeface="標楷體" pitchFamily="65" charset="-120"/>
                <a:ea typeface="標楷體" pitchFamily="65" charset="-120"/>
              </a:rPr>
              <a:t>年開始</a:t>
            </a:r>
          </a:p>
          <a:p>
            <a:pPr eaLnBrk="1" hangingPunct="1">
              <a:lnSpc>
                <a:spcPct val="120000"/>
              </a:lnSpc>
            </a:pPr>
            <a:r>
              <a:rPr lang="en-US" altLang="zh-TW" sz="3200" dirty="0">
                <a:solidFill>
                  <a:srgbClr val="000099"/>
                </a:solidFill>
                <a:latin typeface="標楷體" pitchFamily="65" charset="-120"/>
                <a:ea typeface="標楷體" pitchFamily="65" charset="-120"/>
              </a:rPr>
              <a:t>58</a:t>
            </a:r>
            <a:r>
              <a:rPr lang="zh-TW" altLang="en-US" sz="3200" dirty="0">
                <a:solidFill>
                  <a:srgbClr val="000099"/>
                </a:solidFill>
                <a:latin typeface="標楷體" pitchFamily="65" charset="-120"/>
                <a:ea typeface="標楷體" pitchFamily="65" charset="-120"/>
              </a:rPr>
              <a:t>所小學，</a:t>
            </a:r>
            <a:r>
              <a:rPr lang="en-US" altLang="zh-TW" sz="3200" dirty="0" smtClean="0">
                <a:solidFill>
                  <a:srgbClr val="000099"/>
                </a:solidFill>
                <a:latin typeface="標楷體" pitchFamily="65" charset="-120"/>
                <a:ea typeface="標楷體" pitchFamily="65" charset="-120"/>
              </a:rPr>
              <a:t>17,567</a:t>
            </a:r>
            <a:r>
              <a:rPr lang="zh-TW" altLang="en-US" sz="3200" dirty="0">
                <a:solidFill>
                  <a:srgbClr val="000099"/>
                </a:solidFill>
                <a:latin typeface="標楷體" pitchFamily="65" charset="-120"/>
                <a:ea typeface="標楷體" pitchFamily="65" charset="-120"/>
              </a:rPr>
              <a:t>個小學學生</a:t>
            </a:r>
          </a:p>
          <a:p>
            <a:pPr eaLnBrk="1" hangingPunct="1">
              <a:lnSpc>
                <a:spcPct val="120000"/>
              </a:lnSpc>
            </a:pPr>
            <a:r>
              <a:rPr lang="zh-TW" altLang="en-US" sz="3200" dirty="0">
                <a:solidFill>
                  <a:srgbClr val="000099"/>
                </a:solidFill>
                <a:latin typeface="標楷體" pitchFamily="65" charset="-120"/>
                <a:ea typeface="標楷體" pitchFamily="65" charset="-120"/>
              </a:rPr>
              <a:t>每星期使用含</a:t>
            </a:r>
            <a:r>
              <a:rPr lang="en-US" altLang="zh-TW" sz="3200" dirty="0">
                <a:solidFill>
                  <a:srgbClr val="000099"/>
                </a:solidFill>
                <a:latin typeface="標楷體" pitchFamily="65" charset="-120"/>
                <a:ea typeface="標楷體" pitchFamily="65" charset="-120"/>
              </a:rPr>
              <a:t>NaF</a:t>
            </a:r>
            <a:r>
              <a:rPr lang="zh-TW" altLang="en-US" sz="3200" dirty="0">
                <a:solidFill>
                  <a:srgbClr val="000099"/>
                </a:solidFill>
                <a:latin typeface="標楷體" pitchFamily="65" charset="-120"/>
                <a:ea typeface="標楷體" pitchFamily="65" charset="-120"/>
              </a:rPr>
              <a:t>漱口水</a:t>
            </a:r>
          </a:p>
          <a:p>
            <a:pPr eaLnBrk="1" hangingPunct="1">
              <a:lnSpc>
                <a:spcPct val="120000"/>
              </a:lnSpc>
            </a:pPr>
            <a:r>
              <a:rPr lang="en-US" altLang="zh-TW" sz="3200" dirty="0">
                <a:solidFill>
                  <a:srgbClr val="000099"/>
                </a:solidFill>
                <a:latin typeface="標楷體" pitchFamily="65" charset="-120"/>
                <a:ea typeface="標楷體" pitchFamily="65" charset="-120"/>
              </a:rPr>
              <a:t>0.2%    </a:t>
            </a:r>
            <a:r>
              <a:rPr lang="zh-TW" altLang="en-US" sz="3200" dirty="0">
                <a:solidFill>
                  <a:srgbClr val="000099"/>
                </a:solidFill>
                <a:latin typeface="標楷體" pitchFamily="65" charset="-120"/>
                <a:ea typeface="標楷體" pitchFamily="65" charset="-120"/>
              </a:rPr>
              <a:t>可降低</a:t>
            </a:r>
            <a:r>
              <a:rPr lang="en-US" altLang="zh-TW" sz="3200" dirty="0">
                <a:solidFill>
                  <a:srgbClr val="000099"/>
                </a:solidFill>
                <a:latin typeface="標楷體" pitchFamily="65" charset="-120"/>
                <a:ea typeface="標楷體" pitchFamily="65" charset="-120"/>
              </a:rPr>
              <a:t>36.3% </a:t>
            </a:r>
            <a:r>
              <a:rPr lang="zh-TW" altLang="en-US" sz="3200" dirty="0">
                <a:solidFill>
                  <a:srgbClr val="000099"/>
                </a:solidFill>
                <a:latin typeface="標楷體" pitchFamily="65" charset="-120"/>
                <a:ea typeface="標楷體" pitchFamily="65" charset="-120"/>
              </a:rPr>
              <a:t>齲齒增加率</a:t>
            </a:r>
          </a:p>
          <a:p>
            <a:pPr eaLnBrk="1" hangingPunct="1">
              <a:lnSpc>
                <a:spcPct val="120000"/>
              </a:lnSpc>
            </a:pPr>
            <a:r>
              <a:rPr lang="en-US" altLang="zh-TW" sz="3200" dirty="0">
                <a:solidFill>
                  <a:srgbClr val="000099"/>
                </a:solidFill>
                <a:latin typeface="標楷體" pitchFamily="65" charset="-120"/>
                <a:ea typeface="標楷體" pitchFamily="65" charset="-120"/>
              </a:rPr>
              <a:t>0.05%   </a:t>
            </a:r>
            <a:r>
              <a:rPr lang="zh-TW" altLang="en-US" sz="3200" dirty="0">
                <a:solidFill>
                  <a:srgbClr val="000099"/>
                </a:solidFill>
                <a:latin typeface="標楷體" pitchFamily="65" charset="-120"/>
                <a:ea typeface="標楷體" pitchFamily="65" charset="-120"/>
              </a:rPr>
              <a:t>可降低</a:t>
            </a:r>
            <a:r>
              <a:rPr lang="en-US" altLang="zh-TW" sz="3200" dirty="0">
                <a:solidFill>
                  <a:srgbClr val="000099"/>
                </a:solidFill>
                <a:latin typeface="標楷體" pitchFamily="65" charset="-120"/>
                <a:ea typeface="標楷體" pitchFamily="65" charset="-120"/>
              </a:rPr>
              <a:t>27.3% </a:t>
            </a:r>
            <a:r>
              <a:rPr lang="zh-TW" altLang="en-US" sz="3200" dirty="0">
                <a:solidFill>
                  <a:srgbClr val="000099"/>
                </a:solidFill>
                <a:latin typeface="標楷體" pitchFamily="65" charset="-120"/>
                <a:ea typeface="標楷體" pitchFamily="65" charset="-120"/>
              </a:rPr>
              <a:t>齲齒增加率</a:t>
            </a:r>
          </a:p>
          <a:p>
            <a:pPr eaLnBrk="1" hangingPunct="1"/>
            <a:endParaRPr lang="en-US" altLang="zh-TW" sz="2800" dirty="0">
              <a:solidFill>
                <a:srgbClr val="000099"/>
              </a:solidFill>
              <a:ea typeface="標楷體" pitchFamily="65" charset="-120"/>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74</a:t>
            </a:fld>
            <a:endParaRPr lang="zh-TW" altLang="en-US">
              <a:solidFill>
                <a:prstClr val="black">
                  <a:tint val="75000"/>
                </a:prstClr>
              </a:solidFill>
            </a:endParaRPr>
          </a:p>
        </p:txBody>
      </p:sp>
    </p:spTree>
    <p:extLst>
      <p:ext uri="{BB962C8B-B14F-4D97-AF65-F5344CB8AC3E}">
        <p14:creationId xmlns:p14="http://schemas.microsoft.com/office/powerpoint/2010/main" val="58459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981074"/>
            <a:ext cx="8971216"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900113" y="549275"/>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TW" altLang="en-US" sz="3200" b="1" dirty="0">
                <a:solidFill>
                  <a:srgbClr val="1F497D"/>
                </a:solidFill>
                <a:effectLst>
                  <a:outerShdw blurRad="38100" dist="38100" dir="2700000" algn="tl">
                    <a:srgbClr val="C0C0C0"/>
                  </a:outerShdw>
                </a:effectLst>
                <a:latin typeface="Comic Sans MS" pitchFamily="66" charset="0"/>
                <a:ea typeface="細明體" pitchFamily="49" charset="-120"/>
              </a:rPr>
              <a:t>國小學童含氟漱口水防齲計畫執行流程</a:t>
            </a:r>
          </a:p>
        </p:txBody>
      </p:sp>
      <p:sp>
        <p:nvSpPr>
          <p:cNvPr id="10244" name="Text Box 4"/>
          <p:cNvSpPr txBox="1">
            <a:spLocks noChangeArrowheads="1"/>
          </p:cNvSpPr>
          <p:nvPr/>
        </p:nvSpPr>
        <p:spPr bwMode="auto">
          <a:xfrm>
            <a:off x="2232025" y="1557338"/>
            <a:ext cx="468153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defRPr/>
            </a:pPr>
            <a:r>
              <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rPr>
              <a:t>衛生福利</a:t>
            </a:r>
            <a:r>
              <a:rPr lang="zh-TW" altLang="en-US" sz="2000" b="1" dirty="0" smtClean="0">
                <a:solidFill>
                  <a:srgbClr val="000066"/>
                </a:solidFill>
                <a:effectLst>
                  <a:outerShdw blurRad="38100" dist="38100" dir="2700000" algn="tl">
                    <a:srgbClr val="C0C0C0"/>
                  </a:outerShdw>
                </a:effectLst>
                <a:latin typeface="Comic Sans MS" pitchFamily="66" charset="0"/>
                <a:ea typeface="細明體" pitchFamily="49" charset="-120"/>
              </a:rPr>
              <a:t>部</a:t>
            </a: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r>
              <a:rPr lang="zh-TW" altLang="en-US" sz="2000" b="1" dirty="0" smtClean="0">
                <a:solidFill>
                  <a:srgbClr val="000066"/>
                </a:solidFill>
                <a:effectLst>
                  <a:outerShdw blurRad="38100" dist="38100" dir="2700000" algn="tl">
                    <a:srgbClr val="C0C0C0"/>
                  </a:outerShdw>
                </a:effectLst>
                <a:latin typeface="Comic Sans MS" pitchFamily="66" charset="0"/>
                <a:ea typeface="細明體" pitchFamily="49" charset="-120"/>
              </a:rPr>
              <a:t>牙醫師</a:t>
            </a:r>
            <a:r>
              <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rPr>
              <a:t>公會全國聯合會</a:t>
            </a:r>
          </a:p>
          <a:p>
            <a:pPr algn="ctr">
              <a:lnSpc>
                <a:spcPct val="120000"/>
              </a:lnSpc>
              <a:defRPr/>
            </a:pPr>
            <a:endParaRPr lang="en-US" altLang="zh-TW"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r>
              <a:rPr lang="zh-TW" altLang="en-US" sz="2000" b="1" dirty="0" smtClean="0">
                <a:solidFill>
                  <a:srgbClr val="000066"/>
                </a:solidFill>
                <a:effectLst>
                  <a:outerShdw blurRad="38100" dist="38100" dir="2700000" algn="tl">
                    <a:srgbClr val="C0C0C0"/>
                  </a:outerShdw>
                </a:effectLst>
                <a:latin typeface="Comic Sans MS" pitchFamily="66" charset="0"/>
                <a:ea typeface="細明體" pitchFamily="49" charset="-120"/>
              </a:rPr>
              <a:t>各縣市牙醫師</a:t>
            </a:r>
            <a:r>
              <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rPr>
              <a:t>公會</a:t>
            </a:r>
          </a:p>
          <a:p>
            <a:pPr algn="ctr">
              <a:lnSpc>
                <a:spcPct val="120000"/>
              </a:lnSpc>
              <a:defRPr/>
            </a:pP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r>
              <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rPr>
              <a:t>所屬國小</a:t>
            </a:r>
          </a:p>
          <a:p>
            <a:pPr algn="ctr">
              <a:lnSpc>
                <a:spcPct val="120000"/>
              </a:lnSpc>
              <a:defRPr/>
            </a:pP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r>
              <a:rPr lang="zh-TW" altLang="en-US" sz="2000" b="1" dirty="0" smtClean="0">
                <a:solidFill>
                  <a:srgbClr val="000066"/>
                </a:solidFill>
                <a:effectLst>
                  <a:outerShdw blurRad="38100" dist="38100" dir="2700000" algn="tl">
                    <a:srgbClr val="C0C0C0"/>
                  </a:outerShdw>
                </a:effectLst>
                <a:latin typeface="Comic Sans MS" pitchFamily="66" charset="0"/>
                <a:ea typeface="細明體" pitchFamily="49" charset="-120"/>
              </a:rPr>
              <a:t>            校護</a:t>
            </a:r>
            <a:r>
              <a:rPr lang="zh-TW" altLang="en-US" sz="2000" b="1" dirty="0" smtClean="0">
                <a:solidFill>
                  <a:srgbClr val="000066"/>
                </a:solidFill>
                <a:effectLst>
                  <a:outerShdw blurRad="38100" dist="38100" dir="2700000" algn="tl">
                    <a:srgbClr val="C0C0C0"/>
                  </a:outerShdw>
                </a:effectLst>
                <a:latin typeface="Century Gothic"/>
                <a:ea typeface="細明體" pitchFamily="49" charset="-120"/>
              </a:rPr>
              <a:t>→主要聯繫</a:t>
            </a: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nSpc>
                <a:spcPct val="120000"/>
              </a:lnSpc>
              <a:defRPr/>
            </a:pPr>
            <a:r>
              <a:rPr lang="zh-TW" altLang="en-US" sz="2000" b="1" dirty="0" smtClean="0">
                <a:solidFill>
                  <a:srgbClr val="000066"/>
                </a:solidFill>
                <a:effectLst>
                  <a:outerShdw blurRad="38100" dist="38100" dir="2700000" algn="tl">
                    <a:srgbClr val="C0C0C0"/>
                  </a:outerShdw>
                </a:effectLst>
                <a:latin typeface="Comic Sans MS" pitchFamily="66" charset="0"/>
                <a:ea typeface="細明體" pitchFamily="49" charset="-120"/>
              </a:rPr>
              <a:t>                  老師</a:t>
            </a:r>
            <a:r>
              <a:rPr lang="zh-TW" altLang="en-US" sz="2000" b="1" dirty="0" smtClean="0">
                <a:solidFill>
                  <a:srgbClr val="000066"/>
                </a:solidFill>
                <a:effectLst>
                  <a:outerShdw blurRad="38100" dist="38100" dir="2700000" algn="tl">
                    <a:srgbClr val="C0C0C0"/>
                  </a:outerShdw>
                </a:effectLst>
                <a:latin typeface="Century Gothic"/>
                <a:ea typeface="細明體" pitchFamily="49" charset="-120"/>
              </a:rPr>
              <a:t>→知會家長</a:t>
            </a: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endPar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endParaRPr>
          </a:p>
          <a:p>
            <a:pPr algn="ctr">
              <a:lnSpc>
                <a:spcPct val="120000"/>
              </a:lnSpc>
              <a:defRPr/>
            </a:pPr>
            <a:r>
              <a:rPr lang="zh-TW" altLang="en-US" sz="2000" b="1" dirty="0">
                <a:solidFill>
                  <a:srgbClr val="000066"/>
                </a:solidFill>
                <a:effectLst>
                  <a:outerShdw blurRad="38100" dist="38100" dir="2700000" algn="tl">
                    <a:srgbClr val="C0C0C0"/>
                  </a:outerShdw>
                </a:effectLst>
                <a:latin typeface="Comic Sans MS" pitchFamily="66" charset="0"/>
                <a:ea typeface="細明體" pitchFamily="49" charset="-120"/>
              </a:rPr>
              <a:t>學生</a:t>
            </a:r>
          </a:p>
        </p:txBody>
      </p:sp>
      <p:sp>
        <p:nvSpPr>
          <p:cNvPr id="29701" name="AutoShape 5"/>
          <p:cNvSpPr>
            <a:spLocks noChangeArrowheads="1"/>
          </p:cNvSpPr>
          <p:nvPr/>
        </p:nvSpPr>
        <p:spPr bwMode="auto">
          <a:xfrm>
            <a:off x="4356100" y="1989138"/>
            <a:ext cx="431800" cy="287337"/>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9702" name="AutoShape 6"/>
          <p:cNvSpPr>
            <a:spLocks noChangeArrowheads="1"/>
          </p:cNvSpPr>
          <p:nvPr/>
        </p:nvSpPr>
        <p:spPr bwMode="auto">
          <a:xfrm>
            <a:off x="4356100" y="2781300"/>
            <a:ext cx="431800" cy="287338"/>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9703" name="AutoShape 7"/>
          <p:cNvSpPr>
            <a:spLocks noChangeArrowheads="1"/>
          </p:cNvSpPr>
          <p:nvPr/>
        </p:nvSpPr>
        <p:spPr bwMode="auto">
          <a:xfrm>
            <a:off x="4356100" y="3500438"/>
            <a:ext cx="431800" cy="287337"/>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9704" name="AutoShape 8"/>
          <p:cNvSpPr>
            <a:spLocks noChangeArrowheads="1"/>
          </p:cNvSpPr>
          <p:nvPr/>
        </p:nvSpPr>
        <p:spPr bwMode="auto">
          <a:xfrm>
            <a:off x="4356100" y="4221163"/>
            <a:ext cx="431800" cy="287337"/>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9705" name="AutoShape 9"/>
          <p:cNvSpPr>
            <a:spLocks noChangeArrowheads="1"/>
          </p:cNvSpPr>
          <p:nvPr/>
        </p:nvSpPr>
        <p:spPr bwMode="auto">
          <a:xfrm>
            <a:off x="4356100" y="4941888"/>
            <a:ext cx="431800" cy="287337"/>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9706" name="AutoShape 10"/>
          <p:cNvSpPr>
            <a:spLocks noChangeArrowheads="1"/>
          </p:cNvSpPr>
          <p:nvPr/>
        </p:nvSpPr>
        <p:spPr bwMode="auto">
          <a:xfrm>
            <a:off x="4356100" y="5661025"/>
            <a:ext cx="431800" cy="287338"/>
          </a:xfrm>
          <a:prstGeom prst="downArrow">
            <a:avLst>
              <a:gd name="adj1" fmla="val 50000"/>
              <a:gd name="adj2" fmla="val 25000"/>
            </a:avLst>
          </a:prstGeom>
          <a:solidFill>
            <a:srgbClr val="E1F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endParaRPr lang="zh-TW" altLang="en-US">
              <a:solidFill>
                <a:prstClr val="black"/>
              </a:solidFill>
            </a:endParaRPr>
          </a:p>
        </p:txBody>
      </p:sp>
      <p:sp>
        <p:nvSpPr>
          <p:cNvPr id="2" name="矩形 1"/>
          <p:cNvSpPr/>
          <p:nvPr/>
        </p:nvSpPr>
        <p:spPr>
          <a:xfrm>
            <a:off x="309563" y="4649788"/>
            <a:ext cx="2087562" cy="11557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b="1" dirty="0">
                <a:solidFill>
                  <a:prstClr val="black"/>
                </a:solidFill>
                <a:latin typeface="標楷體" panose="03000509000000000000" pitchFamily="65" charset="-120"/>
                <a:ea typeface="標楷體" panose="03000509000000000000" pitchFamily="65" charset="-120"/>
              </a:rPr>
              <a:t>牙醫師到校訪視水使用狀況，協助解決使用疑慮</a:t>
            </a:r>
          </a:p>
        </p:txBody>
      </p:sp>
      <p:sp>
        <p:nvSpPr>
          <p:cNvPr id="8" name="月亮 7"/>
          <p:cNvSpPr/>
          <p:nvPr/>
        </p:nvSpPr>
        <p:spPr>
          <a:xfrm>
            <a:off x="2411413" y="4149725"/>
            <a:ext cx="647700" cy="1943100"/>
          </a:xfrm>
          <a:prstGeom prst="moon">
            <a:avLst>
              <a:gd name="adj" fmla="val 17346"/>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a:solidFill>
                <a:prstClr val="black"/>
              </a:solidFill>
            </a:endParaRPr>
          </a:p>
        </p:txBody>
      </p:sp>
      <p:sp>
        <p:nvSpPr>
          <p:cNvPr id="3" name="矩形 2"/>
          <p:cNvSpPr/>
          <p:nvPr/>
        </p:nvSpPr>
        <p:spPr>
          <a:xfrm>
            <a:off x="309563" y="1601494"/>
            <a:ext cx="2232248" cy="241935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en-US" altLang="zh-TW" dirty="0">
                <a:solidFill>
                  <a:prstClr val="black"/>
                </a:solidFill>
                <a:latin typeface="標楷體" panose="03000509000000000000" pitchFamily="65" charset="-120"/>
                <a:ea typeface="標楷體" panose="03000509000000000000" pitchFamily="65" charset="-120"/>
              </a:rPr>
              <a:t>1.</a:t>
            </a:r>
            <a:r>
              <a:rPr lang="zh-TW" altLang="en-US" dirty="0">
                <a:solidFill>
                  <a:prstClr val="black"/>
                </a:solidFill>
                <a:latin typeface="標楷體" panose="03000509000000000000" pitchFamily="65" charset="-120"/>
                <a:ea typeface="標楷體" panose="03000509000000000000" pitchFamily="65" charset="-120"/>
              </a:rPr>
              <a:t>每年抽測</a:t>
            </a:r>
            <a:r>
              <a:rPr lang="en-US" altLang="zh-TW" dirty="0">
                <a:solidFill>
                  <a:prstClr val="black"/>
                </a:solidFill>
                <a:latin typeface="標楷體" panose="03000509000000000000" pitchFamily="65" charset="-120"/>
                <a:ea typeface="標楷體" panose="03000509000000000000" pitchFamily="65" charset="-120"/>
              </a:rPr>
              <a:t>10%</a:t>
            </a:r>
            <a:r>
              <a:rPr lang="zh-TW" altLang="en-US" dirty="0">
                <a:solidFill>
                  <a:prstClr val="black"/>
                </a:solidFill>
                <a:latin typeface="標楷體" panose="03000509000000000000" pitchFamily="65" charset="-120"/>
                <a:ea typeface="標楷體" panose="03000509000000000000" pitchFamily="65" charset="-120"/>
              </a:rPr>
              <a:t>學校</a:t>
            </a:r>
            <a:r>
              <a:rPr lang="en-US" altLang="zh-TW" dirty="0">
                <a:solidFill>
                  <a:prstClr val="black"/>
                </a:solidFill>
                <a:latin typeface="標楷體" panose="03000509000000000000" pitchFamily="65" charset="-120"/>
                <a:ea typeface="標楷體" panose="03000509000000000000" pitchFamily="65" charset="-120"/>
              </a:rPr>
              <a:t>(</a:t>
            </a:r>
            <a:r>
              <a:rPr lang="zh-TW" altLang="en-US" dirty="0">
                <a:solidFill>
                  <a:prstClr val="black"/>
                </a:solidFill>
                <a:latin typeface="標楷體" panose="03000509000000000000" pitchFamily="65" charset="-120"/>
                <a:ea typeface="標楷體" panose="03000509000000000000" pitchFamily="65" charset="-120"/>
              </a:rPr>
              <a:t>約</a:t>
            </a:r>
            <a:r>
              <a:rPr lang="en-US" altLang="zh-TW" dirty="0">
                <a:solidFill>
                  <a:prstClr val="black"/>
                </a:solidFill>
                <a:latin typeface="標楷體" panose="03000509000000000000" pitchFamily="65" charset="-120"/>
                <a:ea typeface="標楷體" panose="03000509000000000000" pitchFamily="65" charset="-120"/>
              </a:rPr>
              <a:t>260</a:t>
            </a:r>
            <a:r>
              <a:rPr lang="zh-TW" altLang="en-US" dirty="0">
                <a:solidFill>
                  <a:prstClr val="black"/>
                </a:solidFill>
                <a:latin typeface="標楷體" panose="03000509000000000000" pitchFamily="65" charset="-120"/>
                <a:ea typeface="標楷體" panose="03000509000000000000" pitchFamily="65" charset="-120"/>
              </a:rPr>
              <a:t>間</a:t>
            </a:r>
            <a:r>
              <a:rPr lang="en-US" altLang="zh-TW" dirty="0">
                <a:solidFill>
                  <a:prstClr val="black"/>
                </a:solidFill>
                <a:latin typeface="標楷體" panose="03000509000000000000" pitchFamily="65" charset="-120"/>
                <a:ea typeface="標楷體" panose="03000509000000000000" pitchFamily="65" charset="-120"/>
              </a:rPr>
              <a:t>)</a:t>
            </a:r>
            <a:r>
              <a:rPr lang="zh-TW" altLang="en-US" dirty="0">
                <a:solidFill>
                  <a:prstClr val="black"/>
                </a:solidFill>
                <a:latin typeface="標楷體" panose="03000509000000000000" pitchFamily="65" charset="-120"/>
                <a:ea typeface="標楷體" panose="03000509000000000000" pitchFamily="65" charset="-120"/>
              </a:rPr>
              <a:t>，由牙醫師到校</a:t>
            </a:r>
            <a:r>
              <a:rPr lang="zh-TW" altLang="en-US" dirty="0" smtClean="0">
                <a:solidFill>
                  <a:prstClr val="black"/>
                </a:solidFill>
                <a:latin typeface="標楷體" panose="03000509000000000000" pitchFamily="65" charset="-120"/>
                <a:ea typeface="標楷體" panose="03000509000000000000" pitchFamily="65" charset="-120"/>
              </a:rPr>
              <a:t>訪</a:t>
            </a:r>
            <a:r>
              <a:rPr lang="zh-TW" altLang="en-US" dirty="0">
                <a:solidFill>
                  <a:prstClr val="black"/>
                </a:solidFill>
                <a:latin typeface="標楷體" panose="03000509000000000000" pitchFamily="65" charset="-120"/>
                <a:ea typeface="標楷體" panose="03000509000000000000" pitchFamily="65" charset="-120"/>
              </a:rPr>
              <a:t>視</a:t>
            </a:r>
            <a:r>
              <a:rPr lang="zh-TW" altLang="en-US" dirty="0" smtClean="0">
                <a:solidFill>
                  <a:prstClr val="black"/>
                </a:solidFill>
                <a:latin typeface="標楷體" panose="03000509000000000000" pitchFamily="65" charset="-120"/>
                <a:ea typeface="標楷體" panose="03000509000000000000" pitchFamily="65" charset="-120"/>
              </a:rPr>
              <a:t>協助</a:t>
            </a:r>
            <a:r>
              <a:rPr lang="zh-TW" altLang="en-US" dirty="0">
                <a:solidFill>
                  <a:prstClr val="black"/>
                </a:solidFill>
                <a:latin typeface="標楷體" panose="03000509000000000000" pitchFamily="65" charset="-120"/>
                <a:ea typeface="標楷體" panose="03000509000000000000" pitchFamily="65" charset="-120"/>
              </a:rPr>
              <a:t>解決執行困難</a:t>
            </a:r>
            <a:endParaRPr lang="en-US" altLang="zh-TW" dirty="0">
              <a:solidFill>
                <a:prstClr val="black"/>
              </a:solidFill>
              <a:latin typeface="標楷體" panose="03000509000000000000" pitchFamily="65" charset="-120"/>
              <a:ea typeface="標楷體" panose="03000509000000000000" pitchFamily="65" charset="-120"/>
            </a:endParaRPr>
          </a:p>
          <a:p>
            <a:pPr>
              <a:defRPr/>
            </a:pPr>
            <a:r>
              <a:rPr lang="en-US" altLang="zh-TW" dirty="0">
                <a:solidFill>
                  <a:prstClr val="black"/>
                </a:solidFill>
                <a:latin typeface="標楷體" panose="03000509000000000000" pitchFamily="65" charset="-120"/>
                <a:ea typeface="標楷體" panose="03000509000000000000" pitchFamily="65" charset="-120"/>
              </a:rPr>
              <a:t>2.</a:t>
            </a:r>
            <a:r>
              <a:rPr lang="zh-TW" altLang="en-US" dirty="0" smtClean="0">
                <a:solidFill>
                  <a:prstClr val="black"/>
                </a:solidFill>
                <a:latin typeface="標楷體" panose="03000509000000000000" pitchFamily="65" charset="-120"/>
                <a:ea typeface="標楷體" panose="03000509000000000000" pitchFamily="65" charset="-120"/>
              </a:rPr>
              <a:t>每年與</a:t>
            </a:r>
            <a:r>
              <a:rPr lang="zh-TW" altLang="en-US" dirty="0">
                <a:solidFill>
                  <a:prstClr val="black"/>
                </a:solidFill>
                <a:latin typeface="標楷體" panose="03000509000000000000" pitchFamily="65" charset="-120"/>
                <a:ea typeface="標楷體" panose="03000509000000000000" pitchFamily="65" charset="-120"/>
              </a:rPr>
              <a:t>衛福部</a:t>
            </a:r>
            <a:r>
              <a:rPr lang="zh-TW" altLang="en-US" dirty="0" smtClean="0">
                <a:solidFill>
                  <a:prstClr val="black"/>
                </a:solidFill>
                <a:latin typeface="標楷體" panose="03000509000000000000" pitchFamily="65" charset="-120"/>
                <a:ea typeface="標楷體" panose="03000509000000000000" pitchFamily="65" charset="-120"/>
              </a:rPr>
              <a:t>、相關團體訪視</a:t>
            </a:r>
            <a:r>
              <a:rPr lang="en-US" altLang="zh-TW" dirty="0" smtClean="0">
                <a:solidFill>
                  <a:prstClr val="black"/>
                </a:solidFill>
                <a:latin typeface="標楷體" panose="03000509000000000000" pitchFamily="65" charset="-120"/>
                <a:ea typeface="標楷體" panose="03000509000000000000" pitchFamily="65" charset="-120"/>
              </a:rPr>
              <a:t>8</a:t>
            </a:r>
            <a:r>
              <a:rPr lang="zh-TW" altLang="en-US" dirty="0" smtClean="0">
                <a:solidFill>
                  <a:prstClr val="black"/>
                </a:solidFill>
                <a:latin typeface="標楷體" panose="03000509000000000000" pitchFamily="65" charset="-120"/>
                <a:ea typeface="標楷體" panose="03000509000000000000" pitchFamily="65" charset="-120"/>
              </a:rPr>
              <a:t>間以上學校</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4" name="矩形 3"/>
          <p:cNvSpPr/>
          <p:nvPr/>
        </p:nvSpPr>
        <p:spPr>
          <a:xfrm>
            <a:off x="6775468" y="2095648"/>
            <a:ext cx="2088232" cy="3616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black"/>
                </a:solidFill>
              </a:rPr>
              <a:t>學前及國民教育署</a:t>
            </a:r>
            <a:endParaRPr lang="zh-TW" altLang="en-US" dirty="0">
              <a:solidFill>
                <a:prstClr val="black"/>
              </a:solidFill>
            </a:endParaRPr>
          </a:p>
        </p:txBody>
      </p:sp>
      <p:sp>
        <p:nvSpPr>
          <p:cNvPr id="16" name="矩形 15"/>
          <p:cNvSpPr/>
          <p:nvPr/>
        </p:nvSpPr>
        <p:spPr>
          <a:xfrm>
            <a:off x="6775468" y="2781300"/>
            <a:ext cx="2088232" cy="3616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black"/>
                </a:solidFill>
              </a:rPr>
              <a:t>縣市教育局</a:t>
            </a:r>
            <a:r>
              <a:rPr lang="en-US" altLang="zh-TW" dirty="0" smtClean="0">
                <a:solidFill>
                  <a:prstClr val="black"/>
                </a:solidFill>
              </a:rPr>
              <a:t>/</a:t>
            </a:r>
            <a:r>
              <a:rPr lang="zh-TW" altLang="en-US" dirty="0">
                <a:solidFill>
                  <a:prstClr val="black"/>
                </a:solidFill>
              </a:rPr>
              <a:t>處</a:t>
            </a:r>
          </a:p>
        </p:txBody>
      </p:sp>
      <p:sp>
        <p:nvSpPr>
          <p:cNvPr id="18" name="矩形 17"/>
          <p:cNvSpPr/>
          <p:nvPr/>
        </p:nvSpPr>
        <p:spPr>
          <a:xfrm>
            <a:off x="6804248" y="3377702"/>
            <a:ext cx="2088232" cy="3616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black"/>
                </a:solidFill>
              </a:rPr>
              <a:t>縣市衛生局</a:t>
            </a:r>
            <a:r>
              <a:rPr lang="en-US" altLang="zh-TW" dirty="0" smtClean="0">
                <a:solidFill>
                  <a:prstClr val="black"/>
                </a:solidFill>
              </a:rPr>
              <a:t>/</a:t>
            </a:r>
            <a:r>
              <a:rPr lang="zh-TW" altLang="en-US" dirty="0" smtClean="0">
                <a:solidFill>
                  <a:prstClr val="black"/>
                </a:solidFill>
              </a:rPr>
              <a:t>所</a:t>
            </a:r>
            <a:endParaRPr lang="zh-TW" altLang="en-US" dirty="0">
              <a:solidFill>
                <a:prstClr val="black"/>
              </a:solidFill>
            </a:endParaRPr>
          </a:p>
        </p:txBody>
      </p:sp>
      <p:sp>
        <p:nvSpPr>
          <p:cNvPr id="19" name="矩形 18"/>
          <p:cNvSpPr/>
          <p:nvPr/>
        </p:nvSpPr>
        <p:spPr>
          <a:xfrm>
            <a:off x="6783682" y="3968898"/>
            <a:ext cx="2088232" cy="3616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black"/>
                </a:solidFill>
              </a:rPr>
              <a:t>校護協進會</a:t>
            </a:r>
            <a:endParaRPr lang="zh-TW" altLang="en-US" dirty="0">
              <a:solidFill>
                <a:prstClr val="black"/>
              </a:solidFill>
            </a:endParaRPr>
          </a:p>
        </p:txBody>
      </p:sp>
      <p:sp>
        <p:nvSpPr>
          <p:cNvPr id="20" name="矩形 19"/>
          <p:cNvSpPr/>
          <p:nvPr/>
        </p:nvSpPr>
        <p:spPr>
          <a:xfrm>
            <a:off x="6783682" y="4582815"/>
            <a:ext cx="2088232" cy="3616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black"/>
                </a:solidFill>
              </a:rPr>
              <a:t>全國家長團體聯盟</a:t>
            </a:r>
            <a:endParaRPr lang="zh-TW" altLang="en-US" dirty="0">
              <a:solidFill>
                <a:prstClr val="black"/>
              </a:solidFill>
            </a:endParaRPr>
          </a:p>
        </p:txBody>
      </p:sp>
      <p:sp>
        <p:nvSpPr>
          <p:cNvPr id="5" name="文字方塊 4"/>
          <p:cNvSpPr txBox="1"/>
          <p:nvPr/>
        </p:nvSpPr>
        <p:spPr>
          <a:xfrm>
            <a:off x="6913562" y="1557338"/>
            <a:ext cx="1690886" cy="523220"/>
          </a:xfrm>
          <a:prstGeom prst="rect">
            <a:avLst/>
          </a:prstGeom>
          <a:noFill/>
        </p:spPr>
        <p:txBody>
          <a:bodyPr wrap="square" rtlCol="0">
            <a:spAutoFit/>
          </a:bodyPr>
          <a:lstStyle/>
          <a:p>
            <a:r>
              <a:rPr lang="zh-TW" altLang="en-US" sz="2800"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支援單位</a:t>
            </a:r>
            <a:endParaRPr lang="zh-TW" altLang="en-US" sz="2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75</a:t>
            </a:fld>
            <a:endParaRPr lang="zh-TW" altLang="en-US">
              <a:solidFill>
                <a:prstClr val="black">
                  <a:tint val="75000"/>
                </a:prstClr>
              </a:solidFill>
            </a:endParaRPr>
          </a:p>
        </p:txBody>
      </p:sp>
    </p:spTree>
    <p:extLst>
      <p:ext uri="{BB962C8B-B14F-4D97-AF65-F5344CB8AC3E}">
        <p14:creationId xmlns:p14="http://schemas.microsoft.com/office/powerpoint/2010/main" val="33631808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51520" y="386149"/>
            <a:ext cx="9144000" cy="584775"/>
          </a:xfrm>
          <a:prstGeom prst="rect">
            <a:avLst/>
          </a:prstGeom>
          <a:noFill/>
        </p:spPr>
        <p:txBody>
          <a:bodyPr wrap="square" rtlCol="0">
            <a:spAutoFit/>
          </a:bodyPr>
          <a:lstStyle/>
          <a:p>
            <a:r>
              <a:rPr lang="zh-TW" altLang="en-US" sz="3200" b="1" dirty="0" smtClean="0">
                <a:solidFill>
                  <a:prstClr val="black"/>
                </a:solidFill>
                <a:effectLst>
                  <a:outerShdw blurRad="38100" dist="38100" dir="2700000" algn="tl">
                    <a:srgbClr val="000000">
                      <a:alpha val="43137"/>
                    </a:srgbClr>
                  </a:outerShdw>
                </a:effectLst>
              </a:rPr>
              <a:t>為什麼選擇含氟漱口水做為全國小學推廣項目</a:t>
            </a:r>
            <a:endParaRPr lang="zh-TW" altLang="en-US" sz="3200" b="1" dirty="0">
              <a:solidFill>
                <a:prstClr val="black"/>
              </a:solidFill>
              <a:effectLst>
                <a:outerShdw blurRad="38100" dist="38100" dir="2700000" algn="tl">
                  <a:srgbClr val="000000">
                    <a:alpha val="43137"/>
                  </a:srgbClr>
                </a:outerShdw>
              </a:effectLst>
            </a:endParaRPr>
          </a:p>
        </p:txBody>
      </p:sp>
      <p:sp>
        <p:nvSpPr>
          <p:cNvPr id="3" name="文字方塊 2"/>
          <p:cNvSpPr txBox="1"/>
          <p:nvPr/>
        </p:nvSpPr>
        <p:spPr>
          <a:xfrm>
            <a:off x="284315" y="1124743"/>
            <a:ext cx="6951981" cy="5693866"/>
          </a:xfrm>
          <a:prstGeom prst="rect">
            <a:avLst/>
          </a:prstGeom>
          <a:noFill/>
        </p:spPr>
        <p:txBody>
          <a:bodyPr wrap="square" rtlCol="0">
            <a:spAutoFit/>
          </a:bodyPr>
          <a:lstStyle/>
          <a:p>
            <a:pPr marL="342900" indent="-342900">
              <a:buFont typeface="+mj-lt"/>
              <a:buAutoNum type="arabicPeriod"/>
            </a:pPr>
            <a:r>
              <a:rPr lang="zh-TW" altLang="en-US" sz="2800" dirty="0" smtClean="0">
                <a:solidFill>
                  <a:prstClr val="black"/>
                </a:solidFill>
                <a:latin typeface="標楷體" panose="03000509000000000000" pitchFamily="65" charset="-120"/>
                <a:ea typeface="標楷體" panose="03000509000000000000" pitchFamily="65" charset="-120"/>
              </a:rPr>
              <a:t>經實證研究，有效降低齲齒增加率。</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smtClean="0">
                <a:solidFill>
                  <a:prstClr val="black"/>
                </a:solidFill>
                <a:latin typeface="標楷體" panose="03000509000000000000" pitchFamily="65" charset="-120"/>
                <a:ea typeface="標楷體" panose="03000509000000000000" pitchFamily="65" charset="-120"/>
              </a:rPr>
              <a:t>費用低廉</a:t>
            </a:r>
            <a:r>
              <a:rPr lang="zh-TW" altLang="en-US" sz="2800" dirty="0">
                <a:solidFill>
                  <a:prstClr val="black"/>
                </a:solidFill>
                <a:latin typeface="標楷體" panose="03000509000000000000" pitchFamily="65" charset="-120"/>
                <a:ea typeface="標楷體" panose="03000509000000000000" pitchFamily="65" charset="-120"/>
              </a:rPr>
              <a:t>，每位學童每年花費</a:t>
            </a:r>
            <a:r>
              <a:rPr lang="zh-TW" altLang="en-US" sz="2800" dirty="0" smtClean="0">
                <a:solidFill>
                  <a:prstClr val="black"/>
                </a:solidFill>
                <a:latin typeface="標楷體" panose="03000509000000000000" pitchFamily="65" charset="-120"/>
                <a:ea typeface="標楷體" panose="03000509000000000000" pitchFamily="65" charset="-120"/>
              </a:rPr>
              <a:t>約</a:t>
            </a:r>
            <a:r>
              <a:rPr lang="en-US" altLang="zh-TW" sz="2800" dirty="0" smtClean="0">
                <a:solidFill>
                  <a:prstClr val="black"/>
                </a:solidFill>
                <a:latin typeface="標楷體" panose="03000509000000000000" pitchFamily="65" charset="-120"/>
                <a:ea typeface="標楷體" panose="03000509000000000000" pitchFamily="65" charset="-120"/>
              </a:rPr>
              <a:t>17~18</a:t>
            </a:r>
            <a:r>
              <a:rPr lang="zh-TW" altLang="en-US" sz="2800" dirty="0" smtClean="0">
                <a:solidFill>
                  <a:prstClr val="black"/>
                </a:solidFill>
                <a:latin typeface="標楷體" panose="03000509000000000000" pitchFamily="65" charset="-120"/>
                <a:ea typeface="標楷體" panose="03000509000000000000" pitchFamily="65" charset="-120"/>
              </a:rPr>
              <a:t>元。</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smtClean="0">
                <a:solidFill>
                  <a:prstClr val="black"/>
                </a:solidFill>
                <a:latin typeface="標楷體" panose="03000509000000000000" pitchFamily="65" charset="-120"/>
                <a:ea typeface="標楷體" panose="03000509000000000000" pitchFamily="65" charset="-120"/>
              </a:rPr>
              <a:t>一週僅需一次。</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a:solidFill>
                  <a:prstClr val="black"/>
                </a:solidFill>
                <a:latin typeface="標楷體" panose="03000509000000000000" pitchFamily="65" charset="-120"/>
                <a:ea typeface="標楷體" panose="03000509000000000000" pitchFamily="65" charset="-120"/>
              </a:rPr>
              <a:t>實施</a:t>
            </a:r>
            <a:r>
              <a:rPr lang="zh-TW" altLang="en-US" sz="2800" dirty="0" smtClean="0">
                <a:solidFill>
                  <a:prstClr val="black"/>
                </a:solidFill>
                <a:latin typeface="標楷體" panose="03000509000000000000" pitchFamily="65" charset="-120"/>
                <a:ea typeface="標楷體" panose="03000509000000000000" pitchFamily="65" charset="-120"/>
              </a:rPr>
              <a:t>簡便，校護、教師經觀看影片後即可配發及教導、管理學童使用漱口水。</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a:solidFill>
                  <a:prstClr val="black"/>
                </a:solidFill>
                <a:latin typeface="標楷體" panose="03000509000000000000" pitchFamily="65" charset="-120"/>
                <a:ea typeface="標楷體" panose="03000509000000000000" pitchFamily="65" charset="-120"/>
              </a:rPr>
              <a:t>容</a:t>
            </a:r>
            <a:r>
              <a:rPr lang="zh-TW" altLang="en-US" sz="2800" dirty="0" smtClean="0">
                <a:solidFill>
                  <a:prstClr val="black"/>
                </a:solidFill>
                <a:latin typeface="標楷體" panose="03000509000000000000" pitchFamily="65" charset="-120"/>
                <a:ea typeface="標楷體" panose="03000509000000000000" pitchFamily="65" charset="-120"/>
              </a:rPr>
              <a:t>易學習，學齡兒童會做“咕嚕咕嚕”的含漱動作，不容易誤嚥誤吞。</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a:solidFill>
                  <a:prstClr val="black"/>
                </a:solidFill>
                <a:latin typeface="標楷體" panose="03000509000000000000" pitchFamily="65" charset="-120"/>
                <a:ea typeface="標楷體" panose="03000509000000000000" pitchFamily="65" charset="-120"/>
              </a:rPr>
              <a:t>提升國人對</a:t>
            </a:r>
            <a:r>
              <a:rPr lang="zh-TW" altLang="en-US" sz="2800" dirty="0" smtClean="0">
                <a:solidFill>
                  <a:prstClr val="black"/>
                </a:solidFill>
                <a:latin typeface="標楷體" panose="03000509000000000000" pitchFamily="65" charset="-120"/>
                <a:ea typeface="標楷體" panose="03000509000000000000" pitchFamily="65" charset="-120"/>
              </a:rPr>
              <a:t>氟化物防齲的認識</a:t>
            </a:r>
            <a:r>
              <a:rPr lang="zh-TW" altLang="en-US" sz="2800" dirty="0" smtClean="0">
                <a:solidFill>
                  <a:prstClr val="black"/>
                </a:solidFill>
                <a:latin typeface="新細明體"/>
              </a:rPr>
              <a:t>。</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smtClean="0">
                <a:solidFill>
                  <a:prstClr val="black"/>
                </a:solidFill>
                <a:latin typeface="標楷體" panose="03000509000000000000" pitchFamily="65" charset="-120"/>
                <a:ea typeface="標楷體" panose="03000509000000000000" pitchFamily="65" charset="-120"/>
              </a:rPr>
              <a:t>培養學童口腔保健是長期、規律的自我照護的概念</a:t>
            </a:r>
            <a:r>
              <a:rPr lang="zh-TW" altLang="en-US" sz="2800" dirty="0" smtClean="0">
                <a:solidFill>
                  <a:prstClr val="black"/>
                </a:solidFill>
                <a:latin typeface="新細明體"/>
              </a:rPr>
              <a:t>。</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2800" dirty="0">
                <a:solidFill>
                  <a:prstClr val="black"/>
                </a:solidFill>
                <a:latin typeface="標楷體" panose="03000509000000000000" pitchFamily="65" charset="-120"/>
                <a:ea typeface="標楷體" panose="03000509000000000000" pitchFamily="65" charset="-120"/>
              </a:rPr>
              <a:t>學童不須離開位子就能</a:t>
            </a:r>
            <a:r>
              <a:rPr lang="zh-TW" altLang="en-US" sz="2800" dirty="0" smtClean="0">
                <a:solidFill>
                  <a:prstClr val="black"/>
                </a:solidFill>
                <a:latin typeface="標楷體" panose="03000509000000000000" pitchFamily="65" charset="-120"/>
                <a:ea typeface="標楷體" panose="03000509000000000000" pitchFamily="65" charset="-120"/>
              </a:rPr>
              <a:t>實施</a:t>
            </a:r>
            <a:r>
              <a:rPr lang="zh-TW" altLang="en-US" sz="2800" dirty="0" smtClean="0">
                <a:solidFill>
                  <a:prstClr val="black"/>
                </a:solidFill>
                <a:latin typeface="新細明體"/>
              </a:rPr>
              <a:t>。</a:t>
            </a: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2800" dirty="0" smtClean="0">
              <a:solidFill>
                <a:prstClr val="black"/>
              </a:solidFill>
              <a:latin typeface="標楷體" panose="03000509000000000000" pitchFamily="65" charset="-120"/>
              <a:ea typeface="標楷體" panose="03000509000000000000" pitchFamily="65" charset="-120"/>
            </a:endParaRPr>
          </a:p>
          <a:p>
            <a:pPr marL="342900" indent="-342900">
              <a:buFont typeface="+mj-lt"/>
              <a:buAutoNum type="arabicPeriod"/>
            </a:pPr>
            <a:endParaRPr lang="en-US" altLang="zh-TW" sz="2800" dirty="0" smtClean="0">
              <a:solidFill>
                <a:prstClr val="black"/>
              </a:solidFill>
              <a:latin typeface="標楷體" panose="03000509000000000000" pitchFamily="65" charset="-120"/>
              <a:ea typeface="標楷體" panose="03000509000000000000" pitchFamily="65" charset="-120"/>
            </a:endParaRPr>
          </a:p>
        </p:txBody>
      </p:sp>
      <p:pic>
        <p:nvPicPr>
          <p:cNvPr id="1034" name="Picture 10" descr="C:\Users\shiaotien.CDA\AppData\Local\Microsoft\Windows\Temporary Internet Files\Content.IE5\QGFDUJ3Z\MC900343351[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04248" y="4672376"/>
            <a:ext cx="2163597" cy="209098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76</a:t>
            </a:fld>
            <a:endParaRPr lang="zh-TW" altLang="en-US">
              <a:solidFill>
                <a:prstClr val="black">
                  <a:tint val="75000"/>
                </a:prstClr>
              </a:solidFill>
            </a:endParaRPr>
          </a:p>
        </p:txBody>
      </p:sp>
    </p:spTree>
    <p:extLst>
      <p:ext uri="{BB962C8B-B14F-4D97-AF65-F5344CB8AC3E}">
        <p14:creationId xmlns:p14="http://schemas.microsoft.com/office/powerpoint/2010/main" val="22981543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539552" y="548680"/>
            <a:ext cx="7992888" cy="1143000"/>
          </a:xfrm>
        </p:spPr>
        <p:txBody>
          <a:bodyPr>
            <a:normAutofit fontScale="90000"/>
          </a:bodyPr>
          <a:lstStyle/>
          <a:p>
            <a:r>
              <a:rPr lang="zh-TW" altLang="en-US" sz="4000" dirty="0" smtClean="0">
                <a:ea typeface="標楷體" pitchFamily="65" charset="-120"/>
              </a:rPr>
              <a:t>過去推動含氟漱口水</a:t>
            </a:r>
            <a:r>
              <a:rPr lang="zh-TW" altLang="en-US" sz="4000" dirty="0">
                <a:ea typeface="標楷體" pitchFamily="65" charset="-120"/>
              </a:rPr>
              <a:t>計畫</a:t>
            </a:r>
            <a:r>
              <a:rPr lang="zh-TW" altLang="en-US" sz="4000" dirty="0" smtClean="0">
                <a:ea typeface="標楷體" pitchFamily="65" charset="-120"/>
              </a:rPr>
              <a:t>所遭遇的問題：</a:t>
            </a:r>
          </a:p>
        </p:txBody>
      </p:sp>
      <p:sp>
        <p:nvSpPr>
          <p:cNvPr id="31747" name="Rectangle 3"/>
          <p:cNvSpPr>
            <a:spLocks noGrp="1" noChangeArrowheads="1"/>
          </p:cNvSpPr>
          <p:nvPr>
            <p:ph type="subTitle" idx="1"/>
          </p:nvPr>
        </p:nvSpPr>
        <p:spPr>
          <a:xfrm>
            <a:off x="773113" y="2057400"/>
            <a:ext cx="7620000" cy="4114800"/>
          </a:xfrm>
        </p:spPr>
        <p:txBody>
          <a:bodyPr/>
          <a:lstStyle/>
          <a:p>
            <a:pPr marL="288925" indent="-288925" algn="l" eaLnBrk="1" hangingPunct="1"/>
            <a:r>
              <a:rPr lang="en-US" altLang="zh-TW" sz="2400" b="1" dirty="0" smtClean="0">
                <a:solidFill>
                  <a:srgbClr val="000099"/>
                </a:solidFill>
                <a:latin typeface="標楷體" pitchFamily="65" charset="-120"/>
                <a:ea typeface="標楷體" pitchFamily="65" charset="-120"/>
              </a:rPr>
              <a:t>1.</a:t>
            </a:r>
            <a:r>
              <a:rPr lang="zh-TW" altLang="en-US" sz="2400" b="1" dirty="0" smtClean="0">
                <a:solidFill>
                  <a:srgbClr val="000099"/>
                </a:solidFill>
                <a:latin typeface="標楷體" pitchFamily="65" charset="-120"/>
                <a:ea typeface="標楷體" pitchFamily="65" charset="-120"/>
              </a:rPr>
              <a:t>學校配合問題（大小校實施方式難以統一）</a:t>
            </a:r>
          </a:p>
          <a:p>
            <a:pPr marL="288925" indent="-288925" algn="l" eaLnBrk="1" hangingPunct="1"/>
            <a:r>
              <a:rPr lang="en-US" altLang="zh-TW" sz="2400" b="1" dirty="0" smtClean="0">
                <a:solidFill>
                  <a:srgbClr val="000099"/>
                </a:solidFill>
                <a:latin typeface="標楷體" pitchFamily="65" charset="-120"/>
                <a:ea typeface="標楷體" pitchFamily="65" charset="-120"/>
              </a:rPr>
              <a:t>2.</a:t>
            </a:r>
            <a:r>
              <a:rPr lang="zh-TW" altLang="en-US" sz="2400" b="1" dirty="0" smtClean="0">
                <a:solidFill>
                  <a:srgbClr val="000099"/>
                </a:solidFill>
                <a:latin typeface="標楷體" pitchFamily="65" charset="-120"/>
                <a:ea typeface="標楷體" pitchFamily="65" charset="-120"/>
              </a:rPr>
              <a:t>配送含氟水數量控制問題（人數</a:t>
            </a:r>
            <a:r>
              <a:rPr lang="en-US" altLang="zh-TW" sz="2400" b="1" dirty="0" smtClean="0">
                <a:solidFill>
                  <a:srgbClr val="000099"/>
                </a:solidFill>
                <a:latin typeface="標楷體" pitchFamily="65" charset="-120"/>
                <a:ea typeface="標楷體" pitchFamily="65" charset="-120"/>
              </a:rPr>
              <a:t>/</a:t>
            </a:r>
            <a:r>
              <a:rPr lang="zh-TW" altLang="en-US" sz="2400" b="1" dirty="0" smtClean="0">
                <a:solidFill>
                  <a:srgbClr val="000099"/>
                </a:solidFill>
                <a:latin typeface="標楷體" pitchFamily="65" charset="-120"/>
                <a:ea typeface="標楷體" pitchFamily="65" charset="-120"/>
              </a:rPr>
              <a:t>班數</a:t>
            </a:r>
            <a:r>
              <a:rPr lang="en-US" altLang="zh-TW" sz="2400" b="1" dirty="0" smtClean="0">
                <a:solidFill>
                  <a:srgbClr val="000099"/>
                </a:solidFill>
                <a:latin typeface="標楷體" pitchFamily="65" charset="-120"/>
                <a:ea typeface="標楷體" pitchFamily="65" charset="-120"/>
              </a:rPr>
              <a:t>/</a:t>
            </a:r>
            <a:r>
              <a:rPr lang="zh-TW" altLang="en-US" sz="2400" b="1" dirty="0" smtClean="0">
                <a:solidFill>
                  <a:srgbClr val="000099"/>
                </a:solidFill>
                <a:latin typeface="標楷體" pitchFamily="65" charset="-120"/>
                <a:ea typeface="標楷體" pitchFamily="65" charset="-120"/>
              </a:rPr>
              <a:t>週數）</a:t>
            </a:r>
          </a:p>
          <a:p>
            <a:pPr marL="288925" indent="-288925" algn="l"/>
            <a:r>
              <a:rPr lang="en-US" altLang="zh-TW" sz="2400" b="1" dirty="0" smtClean="0">
                <a:solidFill>
                  <a:srgbClr val="000099"/>
                </a:solidFill>
                <a:latin typeface="標楷體" pitchFamily="65" charset="-120"/>
                <a:ea typeface="標楷體" pitchFamily="65" charset="-120"/>
              </a:rPr>
              <a:t>3.</a:t>
            </a:r>
            <a:r>
              <a:rPr lang="zh-TW" altLang="en-US" sz="2400" b="1" dirty="0" smtClean="0">
                <a:solidFill>
                  <a:srgbClr val="000099"/>
                </a:solidFill>
                <a:latin typeface="標楷體" pitchFamily="65" charset="-120"/>
                <a:ea typeface="標楷體" pitchFamily="65" charset="-120"/>
              </a:rPr>
              <a:t>漱口水品質監測－</a:t>
            </a:r>
            <a:r>
              <a:rPr lang="en-US" altLang="zh-TW" sz="2400" b="1" dirty="0" smtClean="0">
                <a:solidFill>
                  <a:srgbClr val="000099"/>
                </a:solidFill>
                <a:latin typeface="標楷體" pitchFamily="65" charset="-120"/>
                <a:ea typeface="標楷體" pitchFamily="65" charset="-120"/>
              </a:rPr>
              <a:t>G.M.P. </a:t>
            </a:r>
            <a:r>
              <a:rPr lang="zh-TW" altLang="en-US" sz="2400" b="1" dirty="0">
                <a:solidFill>
                  <a:srgbClr val="000099"/>
                </a:solidFill>
                <a:latin typeface="標楷體" pitchFamily="65" charset="-120"/>
                <a:ea typeface="標楷體" pitchFamily="65" charset="-120"/>
              </a:rPr>
              <a:t>、</a:t>
            </a:r>
            <a:r>
              <a:rPr lang="en-US" altLang="zh-TW" sz="2400" b="1" dirty="0" smtClean="0">
                <a:solidFill>
                  <a:srgbClr val="000099"/>
                </a:solidFill>
                <a:latin typeface="標楷體" pitchFamily="65" charset="-120"/>
                <a:ea typeface="標楷體" pitchFamily="65" charset="-120"/>
              </a:rPr>
              <a:t> </a:t>
            </a:r>
            <a:r>
              <a:rPr lang="en-US" altLang="zh-TW" sz="2400" b="1" dirty="0" err="1" smtClean="0">
                <a:solidFill>
                  <a:srgbClr val="000099"/>
                </a:solidFill>
                <a:latin typeface="標楷體" pitchFamily="65" charset="-120"/>
                <a:ea typeface="標楷體" pitchFamily="65" charset="-120"/>
              </a:rPr>
              <a:t>lSO</a:t>
            </a:r>
            <a:r>
              <a:rPr lang="en-US" altLang="zh-TW" sz="2400" b="1" dirty="0" smtClean="0">
                <a:solidFill>
                  <a:srgbClr val="000099"/>
                </a:solidFill>
                <a:latin typeface="標楷體" pitchFamily="65" charset="-120"/>
                <a:ea typeface="標楷體" pitchFamily="65" charset="-120"/>
              </a:rPr>
              <a:t> 9000</a:t>
            </a:r>
            <a:r>
              <a:rPr lang="zh-TW" altLang="en-US" sz="2400" b="1" dirty="0" smtClean="0">
                <a:solidFill>
                  <a:srgbClr val="000099"/>
                </a:solidFill>
                <a:latin typeface="標楷體" pitchFamily="65" charset="-120"/>
                <a:ea typeface="標楷體" pitchFamily="65" charset="-120"/>
              </a:rPr>
              <a:t>系列認証、標準檢驗</a:t>
            </a:r>
            <a:r>
              <a:rPr lang="zh-TW" altLang="en-US" sz="2400" b="1" dirty="0">
                <a:solidFill>
                  <a:srgbClr val="000099"/>
                </a:solidFill>
                <a:latin typeface="標楷體" pitchFamily="65" charset="-120"/>
                <a:ea typeface="標楷體" pitchFamily="65" charset="-120"/>
              </a:rPr>
              <a:t>局、學術</a:t>
            </a:r>
            <a:r>
              <a:rPr lang="zh-TW" altLang="en-US" sz="2400" b="1" dirty="0" smtClean="0">
                <a:solidFill>
                  <a:srgbClr val="000099"/>
                </a:solidFill>
                <a:latin typeface="標楷體" pitchFamily="65" charset="-120"/>
                <a:ea typeface="標楷體" pitchFamily="65" charset="-120"/>
              </a:rPr>
              <a:t>機構檢驗</a:t>
            </a:r>
          </a:p>
          <a:p>
            <a:pPr marL="288925" indent="-288925" algn="l" eaLnBrk="1" hangingPunct="1"/>
            <a:r>
              <a:rPr lang="en-US" altLang="zh-TW" sz="2400" b="1" dirty="0" smtClean="0">
                <a:solidFill>
                  <a:srgbClr val="000099"/>
                </a:solidFill>
                <a:latin typeface="標楷體" pitchFamily="65" charset="-120"/>
                <a:ea typeface="標楷體" pitchFamily="65" charset="-120"/>
              </a:rPr>
              <a:t>4.</a:t>
            </a:r>
            <a:r>
              <a:rPr lang="zh-TW" altLang="en-US" sz="2400" b="1" dirty="0" smtClean="0">
                <a:solidFill>
                  <a:srgbClr val="000099"/>
                </a:solidFill>
                <a:latin typeface="標楷體" pitchFamily="65" charset="-120"/>
                <a:ea typeface="標楷體" pitchFamily="65" charset="-120"/>
              </a:rPr>
              <a:t>人力配合</a:t>
            </a:r>
            <a:endParaRPr lang="en-US" altLang="zh-TW" sz="2400" b="1" dirty="0" smtClean="0">
              <a:solidFill>
                <a:srgbClr val="000099"/>
              </a:solidFill>
              <a:latin typeface="標楷體" pitchFamily="65" charset="-120"/>
              <a:ea typeface="標楷體" pitchFamily="65" charset="-120"/>
            </a:endParaRPr>
          </a:p>
          <a:p>
            <a:pPr marL="288925" indent="-288925" algn="l" eaLnBrk="1" hangingPunct="1"/>
            <a:r>
              <a:rPr lang="en-US" altLang="zh-TW" sz="2400" b="1" dirty="0" smtClean="0">
                <a:solidFill>
                  <a:srgbClr val="000099"/>
                </a:solidFill>
                <a:latin typeface="標楷體" pitchFamily="65" charset="-120"/>
                <a:ea typeface="標楷體" pitchFamily="65" charset="-120"/>
              </a:rPr>
              <a:t>5.</a:t>
            </a:r>
            <a:r>
              <a:rPr lang="zh-TW" altLang="en-US" sz="2400" b="1" dirty="0" smtClean="0">
                <a:solidFill>
                  <a:srgbClr val="000099"/>
                </a:solidFill>
                <a:latin typeface="標楷體" pitchFamily="65" charset="-120"/>
                <a:ea typeface="標楷體" pitchFamily="65" charset="-120"/>
              </a:rPr>
              <a:t>表格電子化</a:t>
            </a:r>
          </a:p>
          <a:p>
            <a:pPr marL="288925" indent="-288925" algn="l" eaLnBrk="1" hangingPunct="1"/>
            <a:r>
              <a:rPr lang="en-US" altLang="zh-TW" sz="2400" b="1" dirty="0" smtClean="0">
                <a:solidFill>
                  <a:srgbClr val="000099"/>
                </a:solidFill>
                <a:latin typeface="標楷體" pitchFamily="65" charset="-120"/>
                <a:ea typeface="標楷體" pitchFamily="65" charset="-120"/>
              </a:rPr>
              <a:t>6.</a:t>
            </a:r>
            <a:r>
              <a:rPr lang="zh-TW" altLang="en-US" sz="2400" b="1" dirty="0" smtClean="0">
                <a:solidFill>
                  <a:srgbClr val="000099"/>
                </a:solidFill>
                <a:latin typeface="標楷體" pitchFamily="65" charset="-120"/>
                <a:ea typeface="標楷體" pitchFamily="65" charset="-120"/>
              </a:rPr>
              <a:t>氟化物對家長宣導不足</a:t>
            </a:r>
            <a:endParaRPr lang="en-US" altLang="zh-TW" sz="2400" b="1" dirty="0" smtClean="0">
              <a:solidFill>
                <a:srgbClr val="000099"/>
              </a:solidFill>
              <a:latin typeface="標楷體" pitchFamily="65" charset="-120"/>
              <a:ea typeface="標楷體" pitchFamily="65" charset="-120"/>
            </a:endParaRPr>
          </a:p>
          <a:p>
            <a:pPr marL="288925" indent="-288925" algn="l" eaLnBrk="1" hangingPunct="1"/>
            <a:r>
              <a:rPr lang="en-US" altLang="zh-TW" sz="2400" b="1" dirty="0" smtClean="0">
                <a:solidFill>
                  <a:srgbClr val="000099"/>
                </a:solidFill>
                <a:latin typeface="標楷體" pitchFamily="65" charset="-120"/>
                <a:ea typeface="標楷體" pitchFamily="65" charset="-120"/>
              </a:rPr>
              <a:t>7.</a:t>
            </a:r>
            <a:r>
              <a:rPr lang="zh-TW" altLang="en-US" sz="2400" b="1" dirty="0" smtClean="0">
                <a:solidFill>
                  <a:srgbClr val="000099"/>
                </a:solidFill>
                <a:latin typeface="標楷體" pitchFamily="65" charset="-120"/>
                <a:ea typeface="標楷體" pitchFamily="65" charset="-120"/>
              </a:rPr>
              <a:t>年度經費來源</a:t>
            </a:r>
            <a:endParaRPr lang="en-US" altLang="zh-TW" sz="2400" b="1" dirty="0" smtClean="0">
              <a:solidFill>
                <a:srgbClr val="000099"/>
              </a:solidFill>
              <a:latin typeface="標楷體" pitchFamily="65" charset="-120"/>
              <a:ea typeface="標楷體" pitchFamily="65" charset="-120"/>
            </a:endParaRPr>
          </a:p>
          <a:p>
            <a:pPr marL="288925" indent="-288925" algn="l" eaLnBrk="1" hangingPunct="1"/>
            <a:r>
              <a:rPr lang="en-US" altLang="zh-TW" sz="2400" b="1" dirty="0" smtClean="0">
                <a:solidFill>
                  <a:srgbClr val="000099"/>
                </a:solidFill>
                <a:latin typeface="標楷體" pitchFamily="65" charset="-120"/>
                <a:ea typeface="標楷體" pitchFamily="65" charset="-120"/>
              </a:rPr>
              <a:t>8.</a:t>
            </a:r>
            <a:r>
              <a:rPr lang="zh-TW" altLang="en-US" sz="2400" b="1" dirty="0" smtClean="0">
                <a:solidFill>
                  <a:srgbClr val="000099"/>
                </a:solidFill>
                <a:latin typeface="標楷體" pitchFamily="65" charset="-120"/>
                <a:ea typeface="標楷體" pitchFamily="65" charset="-120"/>
              </a:rPr>
              <a:t>漱口水使用空窗期</a:t>
            </a: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77</a:t>
            </a:fld>
            <a:endParaRPr lang="zh-TW" altLang="en-US">
              <a:solidFill>
                <a:prstClr val="black">
                  <a:tint val="75000"/>
                </a:prstClr>
              </a:solidFill>
            </a:endParaRPr>
          </a:p>
        </p:txBody>
      </p:sp>
    </p:spTree>
    <p:extLst>
      <p:ext uri="{BB962C8B-B14F-4D97-AF65-F5344CB8AC3E}">
        <p14:creationId xmlns:p14="http://schemas.microsoft.com/office/powerpoint/2010/main" val="17400065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528" y="548680"/>
            <a:ext cx="8208963" cy="1190625"/>
          </a:xfrm>
        </p:spPr>
        <p:txBody>
          <a:bodyPr>
            <a:normAutofit/>
          </a:bodyPr>
          <a:lstStyle/>
          <a:p>
            <a:pPr eaLnBrk="1" hangingPunct="1"/>
            <a:r>
              <a:rPr lang="zh-TW" altLang="en-US" sz="3600" dirty="0" smtClean="0">
                <a:solidFill>
                  <a:schemeClr val="tx1"/>
                </a:solidFill>
                <a:latin typeface="Comic Sans MS" pitchFamily="66" charset="0"/>
                <a:ea typeface="標楷體" pitchFamily="65" charset="-120"/>
              </a:rPr>
              <a:t>歷年含氟漱口水計畫已完成工作項目</a:t>
            </a:r>
            <a:br>
              <a:rPr lang="zh-TW" altLang="en-US" sz="3600" dirty="0" smtClean="0">
                <a:solidFill>
                  <a:schemeClr val="tx1"/>
                </a:solidFill>
                <a:latin typeface="Comic Sans MS" pitchFamily="66" charset="0"/>
                <a:ea typeface="標楷體" pitchFamily="65" charset="-120"/>
              </a:rPr>
            </a:br>
            <a:endParaRPr lang="zh-TW" altLang="en-US" sz="3600" dirty="0" smtClean="0">
              <a:solidFill>
                <a:schemeClr val="tx1"/>
              </a:solidFill>
              <a:latin typeface="Comic Sans MS" pitchFamily="66" charset="0"/>
              <a:ea typeface="標楷體" pitchFamily="65" charset="-120"/>
            </a:endParaRPr>
          </a:p>
        </p:txBody>
      </p:sp>
      <p:sp>
        <p:nvSpPr>
          <p:cNvPr id="32771" name="Rectangle 3"/>
          <p:cNvSpPr>
            <a:spLocks noGrp="1" noChangeArrowheads="1"/>
          </p:cNvSpPr>
          <p:nvPr>
            <p:ph type="body" idx="1"/>
          </p:nvPr>
        </p:nvSpPr>
        <p:spPr>
          <a:xfrm>
            <a:off x="467544" y="1556792"/>
            <a:ext cx="7999413" cy="4703762"/>
          </a:xfrm>
        </p:spPr>
        <p:txBody>
          <a:bodyPr/>
          <a:lstStyle/>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＊全面化實施</a:t>
            </a: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＊台灣飲用水含氟量背景值調查</a:t>
            </a: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＊執行率統計電子化網路上傳</a:t>
            </a: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＊品質監測制度之建立</a:t>
            </a: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＊氟化物手冊及宣導單張</a:t>
            </a: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＊人員培訓：牙醫師，幼教師，校護，老師，</a:t>
            </a:r>
            <a:endParaRPr lang="en-US" altLang="zh-TW" sz="2800" dirty="0" smtClean="0">
              <a:latin typeface="Comic Sans MS" pitchFamily="66" charset="0"/>
              <a:ea typeface="標楷體" pitchFamily="65" charset="-120"/>
            </a:endParaRPr>
          </a:p>
          <a:p>
            <a:pPr marL="342900" indent="-342900" eaLnBrk="1" hangingPunct="1">
              <a:lnSpc>
                <a:spcPts val="4000"/>
              </a:lnSpc>
              <a:spcBef>
                <a:spcPct val="0"/>
              </a:spcBef>
              <a:buClrTx/>
              <a:buSzTx/>
              <a:buFontTx/>
              <a:buNone/>
            </a:pPr>
            <a:r>
              <a:rPr lang="en-US" altLang="zh-TW" sz="2800" dirty="0" smtClean="0">
                <a:latin typeface="Comic Sans MS" pitchFamily="66" charset="0"/>
                <a:ea typeface="標楷體" pitchFamily="65" charset="-120"/>
              </a:rPr>
              <a:t>                    </a:t>
            </a:r>
            <a:r>
              <a:rPr lang="zh-TW" altLang="en-US" sz="2800" dirty="0" smtClean="0">
                <a:latin typeface="Comic Sans MS" pitchFamily="66" charset="0"/>
                <a:ea typeface="標楷體" pitchFamily="65" charset="-120"/>
              </a:rPr>
              <a:t>口衛隊學生</a:t>
            </a:r>
            <a:endParaRPr lang="en-US" altLang="zh-TW" sz="2800" dirty="0" smtClean="0">
              <a:latin typeface="Comic Sans MS" pitchFamily="66" charset="0"/>
              <a:ea typeface="標楷體" pitchFamily="65" charset="-120"/>
            </a:endParaRP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＊校園執行宣導光碟</a:t>
            </a:r>
            <a:endParaRPr lang="en-US" altLang="zh-TW" sz="2800" dirty="0" smtClean="0">
              <a:latin typeface="Comic Sans MS" pitchFamily="66" charset="0"/>
              <a:ea typeface="標楷體" pitchFamily="65" charset="-120"/>
            </a:endParaRPr>
          </a:p>
          <a:p>
            <a:pPr marL="342900" indent="-342900" eaLnBrk="1" hangingPunct="1">
              <a:lnSpc>
                <a:spcPts val="4000"/>
              </a:lnSpc>
              <a:spcBef>
                <a:spcPct val="0"/>
              </a:spcBef>
              <a:buClrTx/>
              <a:buSzTx/>
              <a:buFontTx/>
              <a:buNone/>
            </a:pPr>
            <a:r>
              <a:rPr lang="zh-TW" altLang="en-US" sz="2800" dirty="0" smtClean="0">
                <a:latin typeface="Comic Sans MS" pitchFamily="66" charset="0"/>
                <a:ea typeface="標楷體" pitchFamily="65" charset="-120"/>
              </a:rPr>
              <a:t>＊口檢方法一致性培訓</a:t>
            </a:r>
          </a:p>
          <a:p>
            <a:pPr marL="342900" indent="-342900" eaLnBrk="1" hangingPunct="1">
              <a:lnSpc>
                <a:spcPct val="90000"/>
              </a:lnSpc>
            </a:pPr>
            <a:endParaRPr lang="en-US" altLang="zh-TW" sz="2800" dirty="0" smtClean="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2120" y="1361547"/>
            <a:ext cx="3024336" cy="273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78</a:t>
            </a:fld>
            <a:endParaRPr lang="zh-TW" altLang="en-US">
              <a:solidFill>
                <a:prstClr val="black">
                  <a:tint val="75000"/>
                </a:prstClr>
              </a:solidFill>
            </a:endParaRPr>
          </a:p>
        </p:txBody>
      </p:sp>
    </p:spTree>
    <p:extLst>
      <p:ext uri="{BB962C8B-B14F-4D97-AF65-F5344CB8AC3E}">
        <p14:creationId xmlns:p14="http://schemas.microsoft.com/office/powerpoint/2010/main" val="9498489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18"/>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56286" y="3531181"/>
            <a:ext cx="2514600" cy="3097213"/>
          </a:xfrm>
          <a:noFill/>
        </p:spPr>
      </p:pic>
      <p:pic>
        <p:nvPicPr>
          <p:cNvPr id="39940" name="Picture 4" descr="§ë¼v¤ù16"/>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932040" y="184367"/>
            <a:ext cx="4032250" cy="2847975"/>
          </a:xfrm>
        </p:spPr>
      </p:pic>
      <p:sp>
        <p:nvSpPr>
          <p:cNvPr id="39941" name="文字方塊 1"/>
          <p:cNvSpPr txBox="1">
            <a:spLocks noChangeArrowheads="1"/>
          </p:cNvSpPr>
          <p:nvPr/>
        </p:nvSpPr>
        <p:spPr bwMode="auto">
          <a:xfrm>
            <a:off x="366713" y="765175"/>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3200" b="1">
                <a:solidFill>
                  <a:prstClr val="black"/>
                </a:solidFill>
              </a:rPr>
              <a:t>漱口水執行</a:t>
            </a:r>
            <a:r>
              <a:rPr lang="en-US" altLang="zh-TW" sz="3200" b="1">
                <a:solidFill>
                  <a:prstClr val="black"/>
                </a:solidFill>
              </a:rPr>
              <a:t>~</a:t>
            </a:r>
            <a:r>
              <a:rPr lang="zh-TW" altLang="en-US" sz="3200" b="1">
                <a:solidFill>
                  <a:prstClr val="black"/>
                </a:solidFill>
              </a:rPr>
              <a:t>過去與現在</a:t>
            </a:r>
          </a:p>
        </p:txBody>
      </p:sp>
      <p:sp>
        <p:nvSpPr>
          <p:cNvPr id="3" name="向下箭號 2"/>
          <p:cNvSpPr/>
          <p:nvPr/>
        </p:nvSpPr>
        <p:spPr>
          <a:xfrm>
            <a:off x="468313" y="1916113"/>
            <a:ext cx="2232025" cy="1368425"/>
          </a:xfrm>
          <a:prstGeom prst="downArrow">
            <a:avLst>
              <a:gd name="adj1" fmla="val 73408"/>
              <a:gd name="adj2" fmla="val 239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prstClr val="black"/>
                </a:solidFill>
              </a:rPr>
              <a:t>舊包裝</a:t>
            </a:r>
            <a:r>
              <a:rPr lang="en-US" altLang="zh-TW" dirty="0">
                <a:solidFill>
                  <a:prstClr val="black"/>
                </a:solidFill>
              </a:rPr>
              <a:t>4000cc</a:t>
            </a:r>
          </a:p>
          <a:p>
            <a:pPr algn="ctr">
              <a:defRPr/>
            </a:pPr>
            <a:r>
              <a:rPr lang="zh-TW" altLang="en-US" dirty="0">
                <a:solidFill>
                  <a:prstClr val="black"/>
                </a:solidFill>
              </a:rPr>
              <a:t>半透明瓶</a:t>
            </a:r>
            <a:endParaRPr lang="en-US" altLang="zh-TW" dirty="0">
              <a:solidFill>
                <a:prstClr val="black"/>
              </a:solidFill>
            </a:endParaRPr>
          </a:p>
          <a:p>
            <a:pPr algn="ctr">
              <a:defRPr/>
            </a:pPr>
            <a:r>
              <a:rPr lang="zh-TW" altLang="en-US" dirty="0">
                <a:solidFill>
                  <a:prstClr val="black"/>
                </a:solidFill>
              </a:rPr>
              <a:t>使用壓頭</a:t>
            </a:r>
          </a:p>
        </p:txBody>
      </p:sp>
      <p:pic>
        <p:nvPicPr>
          <p:cNvPr id="7" name="Picture 3" descr="§ë¼v¤ù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776" y="1881413"/>
            <a:ext cx="2916237"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ë¼v¤ù2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501008"/>
            <a:ext cx="432435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79</a:t>
            </a:fld>
            <a:endParaRPr lang="zh-TW" altLang="en-US">
              <a:solidFill>
                <a:prstClr val="black">
                  <a:tint val="75000"/>
                </a:prstClr>
              </a:solidFill>
            </a:endParaRPr>
          </a:p>
        </p:txBody>
      </p:sp>
    </p:spTree>
    <p:extLst>
      <p:ext uri="{BB962C8B-B14F-4D97-AF65-F5344CB8AC3E}">
        <p14:creationId xmlns:p14="http://schemas.microsoft.com/office/powerpoint/2010/main" val="646528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549275"/>
            <a:ext cx="7051675" cy="647700"/>
          </a:xfrm>
        </p:spPr>
        <p:txBody>
          <a:bodyPr>
            <a:normAutofit fontScale="90000"/>
          </a:bodyPr>
          <a:lstStyle/>
          <a:p>
            <a:pPr eaLnBrk="1" hangingPunct="1">
              <a:defRPr/>
            </a:pPr>
            <a:r>
              <a:rPr lang="en-US" altLang="zh-TW" dirty="0" smtClean="0">
                <a:solidFill>
                  <a:schemeClr val="accent2"/>
                </a:solidFill>
                <a:effectLst>
                  <a:outerShdw blurRad="38100" dist="38100" dir="2700000" algn="tl">
                    <a:srgbClr val="C0C0C0"/>
                  </a:outerShdw>
                </a:effectLst>
                <a:latin typeface="標楷體" pitchFamily="65" charset="-120"/>
                <a:ea typeface="標楷體" pitchFamily="65" charset="-120"/>
              </a:rPr>
              <a:t>WHO 2010</a:t>
            </a:r>
            <a:r>
              <a:rPr lang="zh-TW" altLang="en-US" dirty="0" smtClean="0">
                <a:solidFill>
                  <a:schemeClr val="accent2"/>
                </a:solidFill>
                <a:effectLst>
                  <a:outerShdw blurRad="38100" dist="38100" dir="2700000" algn="tl">
                    <a:srgbClr val="C0C0C0"/>
                  </a:outerShdw>
                </a:effectLst>
                <a:latin typeface="標楷體" pitchFamily="65" charset="-120"/>
                <a:ea typeface="標楷體" pitchFamily="65" charset="-120"/>
              </a:rPr>
              <a:t>年口腔保健目標</a:t>
            </a:r>
          </a:p>
        </p:txBody>
      </p:sp>
      <p:sp>
        <p:nvSpPr>
          <p:cNvPr id="7171" name="Rectangle 3"/>
          <p:cNvSpPr>
            <a:spLocks noGrp="1" noChangeArrowheads="1"/>
          </p:cNvSpPr>
          <p:nvPr>
            <p:ph type="body" idx="1"/>
          </p:nvPr>
        </p:nvSpPr>
        <p:spPr>
          <a:xfrm>
            <a:off x="323850" y="1125538"/>
            <a:ext cx="8532813" cy="5372100"/>
          </a:xfrm>
        </p:spPr>
        <p:txBody>
          <a:bodyPr/>
          <a:lstStyle/>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1.</a:t>
            </a:r>
            <a:r>
              <a:rPr lang="zh-TW" altLang="en-US" sz="2800" dirty="0" smtClean="0">
                <a:latin typeface="標楷體" panose="03000509000000000000" pitchFamily="65" charset="-120"/>
                <a:ea typeface="標楷體" panose="03000509000000000000" pitchFamily="65" charset="-120"/>
              </a:rPr>
              <a:t>建立一個全球性以國家為基礎的口腔健康電子資料庫，以及一個對等的全身健康資料庫。</a:t>
            </a:r>
          </a:p>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2.</a:t>
            </a:r>
            <a:r>
              <a:rPr lang="en-US" altLang="zh-TW" sz="2800" dirty="0" smtClean="0">
                <a:solidFill>
                  <a:srgbClr val="FF0000"/>
                </a:solidFill>
                <a:latin typeface="標楷體" panose="03000509000000000000" pitchFamily="65" charset="-120"/>
                <a:ea typeface="標楷體" panose="03000509000000000000" pitchFamily="65" charset="-120"/>
              </a:rPr>
              <a:t>90% </a:t>
            </a:r>
            <a:r>
              <a:rPr lang="zh-TW" altLang="en-US" sz="2800" dirty="0" smtClean="0">
                <a:solidFill>
                  <a:srgbClr val="FF0000"/>
                </a:solidFill>
                <a:latin typeface="標楷體" panose="03000509000000000000" pitchFamily="65" charset="-120"/>
                <a:ea typeface="標楷體" panose="03000509000000000000" pitchFamily="65" charset="-120"/>
              </a:rPr>
              <a:t>的五歲兒童將完全沒有齲齒</a:t>
            </a:r>
            <a:r>
              <a:rPr lang="zh-TW" altLang="en-US" sz="2800" dirty="0" smtClean="0">
                <a:latin typeface="標楷體" panose="03000509000000000000" pitchFamily="65" charset="-120"/>
                <a:ea typeface="標楷體" panose="03000509000000000000" pitchFamily="65" charset="-120"/>
              </a:rPr>
              <a:t>。</a:t>
            </a:r>
          </a:p>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3.</a:t>
            </a:r>
            <a:r>
              <a:rPr lang="zh-TW" altLang="en-US" sz="2800" dirty="0" smtClean="0">
                <a:solidFill>
                  <a:srgbClr val="FF0000"/>
                </a:solidFill>
                <a:latin typeface="標楷體" panose="03000509000000000000" pitchFamily="65" charset="-120"/>
                <a:ea typeface="標楷體" panose="03000509000000000000" pitchFamily="65" charset="-120"/>
              </a:rPr>
              <a:t>十二歲兒童齲齒、缺牙或填補牙齒之數目將</a:t>
            </a:r>
            <a:r>
              <a:rPr lang="zh-TW" altLang="en-US" sz="2800" b="1" dirty="0" smtClean="0">
                <a:solidFill>
                  <a:srgbClr val="FF0000"/>
                </a:solidFill>
                <a:latin typeface="標楷體" panose="03000509000000000000" pitchFamily="65" charset="-120"/>
                <a:ea typeface="標楷體" panose="03000509000000000000" pitchFamily="65" charset="-120"/>
              </a:rPr>
              <a:t>少於二顆</a:t>
            </a:r>
            <a:r>
              <a:rPr lang="zh-TW" altLang="en-US" sz="2800" b="1" dirty="0" smtClean="0">
                <a:latin typeface="標楷體" panose="03000509000000000000" pitchFamily="65" charset="-120"/>
                <a:ea typeface="標楷體" panose="03000509000000000000" pitchFamily="65" charset="-120"/>
              </a:rPr>
              <a:t>。</a:t>
            </a:r>
            <a:r>
              <a:rPr lang="en-US" altLang="zh-TW" sz="2800" b="1" dirty="0" smtClean="0">
                <a:latin typeface="標楷體" panose="03000509000000000000" pitchFamily="65" charset="-120"/>
                <a:ea typeface="標楷體" panose="03000509000000000000" pitchFamily="65" charset="-120"/>
              </a:rPr>
              <a:t>&gt;&gt;</a:t>
            </a:r>
            <a:r>
              <a:rPr lang="zh-TW" altLang="en-US" sz="2800" b="1" dirty="0" smtClean="0">
                <a:latin typeface="標楷體" panose="03000509000000000000" pitchFamily="65" charset="-120"/>
                <a:ea typeface="標楷體" panose="03000509000000000000" pitchFamily="65" charset="-120"/>
              </a:rPr>
              <a:t>台灣</a:t>
            </a:r>
            <a:r>
              <a:rPr lang="en-US" altLang="zh-TW" sz="2800" b="1" dirty="0" smtClean="0">
                <a:latin typeface="標楷體" panose="03000509000000000000" pitchFamily="65" charset="-120"/>
                <a:ea typeface="標楷體" panose="03000509000000000000" pitchFamily="65" charset="-120"/>
              </a:rPr>
              <a:t>2012</a:t>
            </a:r>
            <a:r>
              <a:rPr lang="zh-TW" altLang="en-US" sz="2800" b="1" dirty="0" smtClean="0">
                <a:latin typeface="標楷體" panose="03000509000000000000" pitchFamily="65" charset="-120"/>
                <a:ea typeface="標楷體" panose="03000509000000000000" pitchFamily="65" charset="-120"/>
              </a:rPr>
              <a:t>年齲齒數為</a:t>
            </a:r>
            <a:r>
              <a:rPr lang="en-US" altLang="zh-TW" sz="2800" b="1" u="sng" dirty="0" smtClean="0">
                <a:solidFill>
                  <a:srgbClr val="FF0000"/>
                </a:solidFill>
                <a:latin typeface="標楷體" panose="03000509000000000000" pitchFamily="65" charset="-120"/>
                <a:ea typeface="標楷體" panose="03000509000000000000" pitchFamily="65" charset="-120"/>
              </a:rPr>
              <a:t>2.5</a:t>
            </a:r>
            <a:r>
              <a:rPr lang="zh-TW" altLang="en-US" sz="2800" b="1" dirty="0">
                <a:latin typeface="標楷體" panose="03000509000000000000" pitchFamily="65" charset="-120"/>
                <a:ea typeface="標楷體" panose="03000509000000000000" pitchFamily="65" charset="-120"/>
              </a:rPr>
              <a:t>顆</a:t>
            </a:r>
            <a:endParaRPr lang="zh-TW" altLang="en-US" sz="2800" b="1" dirty="0" smtClean="0">
              <a:latin typeface="標楷體" panose="03000509000000000000" pitchFamily="65" charset="-120"/>
              <a:ea typeface="標楷體" panose="03000509000000000000" pitchFamily="65" charset="-120"/>
            </a:endParaRPr>
          </a:p>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4.75%</a:t>
            </a:r>
            <a:r>
              <a:rPr lang="zh-TW" altLang="en-US" sz="2800" dirty="0" smtClean="0">
                <a:latin typeface="標楷體" panose="03000509000000000000" pitchFamily="65" charset="-120"/>
                <a:ea typeface="標楷體" panose="03000509000000000000" pitchFamily="65" charset="-120"/>
              </a:rPr>
              <a:t> 滿</a:t>
            </a:r>
            <a:r>
              <a:rPr lang="en-US" altLang="zh-TW" sz="2800" dirty="0" smtClean="0">
                <a:latin typeface="標楷體" panose="03000509000000000000" pitchFamily="65" charset="-120"/>
                <a:ea typeface="標楷體" panose="03000509000000000000" pitchFamily="65" charset="-120"/>
              </a:rPr>
              <a:t>20</a:t>
            </a:r>
            <a:r>
              <a:rPr lang="zh-TW" altLang="en-US" sz="2800" dirty="0" smtClean="0">
                <a:latin typeface="標楷體" panose="03000509000000000000" pitchFamily="65" charset="-120"/>
                <a:ea typeface="標楷體" panose="03000509000000000000" pitchFamily="65" charset="-120"/>
              </a:rPr>
              <a:t>歲成年人將不再罹患齲齒。</a:t>
            </a:r>
          </a:p>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5.75% </a:t>
            </a:r>
            <a:r>
              <a:rPr lang="zh-TW" altLang="en-US" sz="2800" dirty="0" smtClean="0">
                <a:latin typeface="標楷體" panose="03000509000000000000" pitchFamily="65" charset="-120"/>
                <a:ea typeface="標楷體" panose="03000509000000000000" pitchFamily="65" charset="-120"/>
              </a:rPr>
              <a:t>滿</a:t>
            </a:r>
            <a:r>
              <a:rPr lang="en-US" altLang="zh-TW" sz="2800" dirty="0" smtClean="0">
                <a:latin typeface="標楷體" panose="03000509000000000000" pitchFamily="65" charset="-120"/>
                <a:ea typeface="標楷體" panose="03000509000000000000" pitchFamily="65" charset="-120"/>
              </a:rPr>
              <a:t>20</a:t>
            </a:r>
            <a:r>
              <a:rPr lang="zh-TW" altLang="en-US" sz="2800" dirty="0" smtClean="0">
                <a:latin typeface="標楷體" panose="03000509000000000000" pitchFamily="65" charset="-120"/>
                <a:ea typeface="標楷體" panose="03000509000000000000" pitchFamily="65" charset="-120"/>
              </a:rPr>
              <a:t>歲成年人將不會罹患破壞性的牙周病。</a:t>
            </a:r>
          </a:p>
          <a:p>
            <a:pPr marL="342900" indent="-342900" eaLnBrk="1" hangingPunct="1">
              <a:lnSpc>
                <a:spcPct val="120000"/>
              </a:lnSpc>
              <a:spcBef>
                <a:spcPct val="0"/>
              </a:spcBef>
              <a:buFont typeface="Wingdings" pitchFamily="2" charset="2"/>
              <a:buNone/>
            </a:pPr>
            <a:r>
              <a:rPr lang="en-US" altLang="zh-TW" sz="2800" dirty="0" smtClean="0">
                <a:latin typeface="標楷體" panose="03000509000000000000" pitchFamily="65" charset="-120"/>
                <a:ea typeface="標楷體" panose="03000509000000000000" pitchFamily="65" charset="-120"/>
              </a:rPr>
              <a:t>6.</a:t>
            </a:r>
            <a:r>
              <a:rPr lang="zh-TW" altLang="en-US" sz="2800" dirty="0" smtClean="0">
                <a:latin typeface="標楷體" panose="03000509000000000000" pitchFamily="65" charset="-120"/>
                <a:ea typeface="標楷體" panose="03000509000000000000" pitchFamily="65" charset="-120"/>
              </a:rPr>
              <a:t>超過</a:t>
            </a:r>
            <a:r>
              <a:rPr lang="en-US" altLang="zh-TW" sz="2800" dirty="0" smtClean="0">
                <a:latin typeface="標楷體" panose="03000509000000000000" pitchFamily="65" charset="-120"/>
                <a:ea typeface="標楷體" panose="03000509000000000000" pitchFamily="65" charset="-120"/>
              </a:rPr>
              <a:t>75% </a:t>
            </a:r>
            <a:r>
              <a:rPr lang="zh-TW" altLang="en-US" sz="2800" dirty="0" smtClean="0">
                <a:latin typeface="標楷體" panose="03000509000000000000" pitchFamily="65" charset="-120"/>
                <a:ea typeface="標楷體" panose="03000509000000000000" pitchFamily="65" charset="-120"/>
              </a:rPr>
              <a:t>兒童及年青成年人能充分瞭解口腔疾病致病原因、具備口腔疾病預防知識，並有意願自我診斷並自我照護</a:t>
            </a:r>
            <a:r>
              <a:rPr lang="zh-TW" altLang="en-US" sz="2800" dirty="0" smtClean="0">
                <a:solidFill>
                  <a:srgbClr val="000099"/>
                </a:solidFill>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  </a:t>
            </a: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a:t>
            </a:fld>
            <a:endParaRPr lang="zh-TW" altLang="en-US">
              <a:solidFill>
                <a:prstClr val="black">
                  <a:tint val="75000"/>
                </a:prstClr>
              </a:solidFill>
            </a:endParaRPr>
          </a:p>
        </p:txBody>
      </p:sp>
    </p:spTree>
    <p:extLst>
      <p:ext uri="{BB962C8B-B14F-4D97-AF65-F5344CB8AC3E}">
        <p14:creationId xmlns:p14="http://schemas.microsoft.com/office/powerpoint/2010/main" val="86824572"/>
      </p:ext>
    </p:extLst>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ë¼v¤ù2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115888"/>
            <a:ext cx="4500563"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ë¼v¤ù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3332163"/>
            <a:ext cx="439261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ë¼v¤ù2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3513"/>
            <a:ext cx="2159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ë¼v¤ù2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64163" y="449263"/>
            <a:ext cx="36004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8459788" y="3933825"/>
            <a:ext cx="423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srgbClr val="FBFDF9"/>
                </a:solidFill>
                <a:effectLst>
                  <a:outerShdw blurRad="38100" dist="38100" dir="2700000" algn="tl">
                    <a:srgbClr val="C0C0C0"/>
                  </a:outerShdw>
                </a:effectLst>
                <a:latin typeface="新細明體" pitchFamily="18" charset="-120"/>
              </a:rPr>
              <a:t>5</a:t>
            </a:r>
          </a:p>
        </p:txBody>
      </p:sp>
      <p:sp>
        <p:nvSpPr>
          <p:cNvPr id="46089" name="Text Box 9"/>
          <p:cNvSpPr txBox="1">
            <a:spLocks noChangeArrowheads="1"/>
          </p:cNvSpPr>
          <p:nvPr/>
        </p:nvSpPr>
        <p:spPr bwMode="auto">
          <a:xfrm>
            <a:off x="1763713" y="869950"/>
            <a:ext cx="423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srgbClr val="FBFDF9"/>
                </a:solidFill>
                <a:effectLst>
                  <a:outerShdw blurRad="38100" dist="38100" dir="2700000" algn="tl">
                    <a:srgbClr val="C0C0C0"/>
                  </a:outerShdw>
                </a:effectLst>
                <a:latin typeface="新細明體" pitchFamily="18" charset="-120"/>
              </a:rPr>
              <a:t>1</a:t>
            </a:r>
          </a:p>
        </p:txBody>
      </p:sp>
      <p:sp>
        <p:nvSpPr>
          <p:cNvPr id="46090" name="Text Box 10"/>
          <p:cNvSpPr txBox="1">
            <a:spLocks noChangeArrowheads="1"/>
          </p:cNvSpPr>
          <p:nvPr/>
        </p:nvSpPr>
        <p:spPr bwMode="auto">
          <a:xfrm>
            <a:off x="5292725" y="4437063"/>
            <a:ext cx="423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srgbClr val="FBFDF9"/>
                </a:solidFill>
                <a:effectLst>
                  <a:outerShdw blurRad="38100" dist="38100" dir="2700000" algn="tl">
                    <a:srgbClr val="C0C0C0"/>
                  </a:outerShdw>
                </a:effectLst>
                <a:latin typeface="新細明體" pitchFamily="18" charset="-120"/>
              </a:rPr>
              <a:t>5</a:t>
            </a:r>
          </a:p>
        </p:txBody>
      </p:sp>
      <p:sp>
        <p:nvSpPr>
          <p:cNvPr id="46091" name="Text Box 11"/>
          <p:cNvSpPr txBox="1">
            <a:spLocks noChangeArrowheads="1"/>
          </p:cNvSpPr>
          <p:nvPr/>
        </p:nvSpPr>
        <p:spPr bwMode="auto">
          <a:xfrm>
            <a:off x="323850" y="5876925"/>
            <a:ext cx="423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srgbClr val="FBFDF9"/>
                </a:solidFill>
                <a:effectLst>
                  <a:outerShdw blurRad="38100" dist="38100" dir="2700000" algn="tl">
                    <a:srgbClr val="C0C0C0"/>
                  </a:outerShdw>
                </a:effectLst>
                <a:latin typeface="新細明體" pitchFamily="18" charset="-120"/>
              </a:rPr>
              <a:t>4</a:t>
            </a:r>
          </a:p>
        </p:txBody>
      </p:sp>
      <p:sp>
        <p:nvSpPr>
          <p:cNvPr id="46092" name="Text Box 12"/>
          <p:cNvSpPr txBox="1">
            <a:spLocks noChangeArrowheads="1"/>
          </p:cNvSpPr>
          <p:nvPr/>
        </p:nvSpPr>
        <p:spPr bwMode="auto">
          <a:xfrm>
            <a:off x="8459788" y="620713"/>
            <a:ext cx="423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prstClr val="black"/>
                </a:solidFill>
                <a:effectLst>
                  <a:outerShdw blurRad="38100" dist="38100" dir="2700000" algn="tl">
                    <a:srgbClr val="C0C0C0"/>
                  </a:outerShdw>
                </a:effectLst>
                <a:latin typeface="新細明體" pitchFamily="18" charset="-120"/>
              </a:rPr>
              <a:t>3</a:t>
            </a:r>
          </a:p>
        </p:txBody>
      </p:sp>
      <p:sp>
        <p:nvSpPr>
          <p:cNvPr id="46093" name="Text Box 13"/>
          <p:cNvSpPr txBox="1">
            <a:spLocks noChangeArrowheads="1"/>
          </p:cNvSpPr>
          <p:nvPr/>
        </p:nvSpPr>
        <p:spPr bwMode="auto">
          <a:xfrm>
            <a:off x="4427538" y="333375"/>
            <a:ext cx="423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sz="4000" b="1">
                <a:solidFill>
                  <a:srgbClr val="FBFDF9"/>
                </a:solidFill>
                <a:effectLst>
                  <a:outerShdw blurRad="38100" dist="38100" dir="2700000" algn="tl">
                    <a:srgbClr val="C0C0C0"/>
                  </a:outerShdw>
                </a:effectLst>
                <a:latin typeface="新細明體" pitchFamily="18" charset="-120"/>
              </a:rPr>
              <a:t>2</a:t>
            </a:r>
          </a:p>
        </p:txBody>
      </p:sp>
      <p:pic>
        <p:nvPicPr>
          <p:cNvPr id="41996" name="Picture 3" descr="§ë¼v¤ù3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70388" y="3500438"/>
            <a:ext cx="4646612"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80</a:t>
            </a:fld>
            <a:endParaRPr lang="zh-TW" altLang="en-US">
              <a:solidFill>
                <a:prstClr val="black">
                  <a:tint val="75000"/>
                </a:prstClr>
              </a:solidFill>
            </a:endParaRPr>
          </a:p>
        </p:txBody>
      </p:sp>
    </p:spTree>
    <p:extLst>
      <p:ext uri="{BB962C8B-B14F-4D97-AF65-F5344CB8AC3E}">
        <p14:creationId xmlns:p14="http://schemas.microsoft.com/office/powerpoint/2010/main" val="10842430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1038" y="4149725"/>
            <a:ext cx="414337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7" descr="D:\筱恬\口衛委員會\學齡兒童組\漱口水\102\影片拍攝\111_PANA\P11105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692275"/>
            <a:ext cx="328771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D:\筱恬\口衛委員會\學齡兒童組\漱口水\102\新增資料夾\SAM_104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5150" y="1125538"/>
            <a:ext cx="437673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文字方塊 1"/>
          <p:cNvSpPr txBox="1">
            <a:spLocks noChangeArrowheads="1"/>
          </p:cNvSpPr>
          <p:nvPr/>
        </p:nvSpPr>
        <p:spPr bwMode="auto">
          <a:xfrm>
            <a:off x="539750" y="765175"/>
            <a:ext cx="3951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en-US" altLang="zh-TW" sz="2400">
                <a:solidFill>
                  <a:prstClr val="black"/>
                </a:solidFill>
              </a:rPr>
              <a:t>2000cc</a:t>
            </a:r>
            <a:r>
              <a:rPr lang="zh-TW" altLang="en-US" sz="2400">
                <a:solidFill>
                  <a:prstClr val="black"/>
                </a:solidFill>
              </a:rPr>
              <a:t>密封小包裝易傾倒</a:t>
            </a:r>
            <a:r>
              <a:rPr lang="en-US" altLang="zh-TW" sz="2400">
                <a:solidFill>
                  <a:prstClr val="black"/>
                </a:solidFill>
              </a:rPr>
              <a:t>!</a:t>
            </a:r>
          </a:p>
          <a:p>
            <a:pPr eaLnBrk="1" hangingPunct="1"/>
            <a:r>
              <a:rPr lang="zh-TW" altLang="en-US" sz="2400">
                <a:solidFill>
                  <a:prstClr val="black"/>
                </a:solidFill>
              </a:rPr>
              <a:t>透明瓶身好觀察</a:t>
            </a:r>
            <a:r>
              <a:rPr lang="en-US" altLang="zh-TW" sz="2400">
                <a:solidFill>
                  <a:prstClr val="black"/>
                </a:solidFill>
              </a:rPr>
              <a:t>!</a:t>
            </a:r>
            <a:endParaRPr lang="zh-TW" altLang="en-US" sz="2400">
              <a:solidFill>
                <a:prstClr val="black"/>
              </a:solidFill>
            </a:endParaRPr>
          </a:p>
        </p:txBody>
      </p:sp>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81</a:t>
            </a:fld>
            <a:endParaRPr lang="zh-TW" altLang="en-US">
              <a:solidFill>
                <a:prstClr val="black">
                  <a:tint val="75000"/>
                </a:prstClr>
              </a:solidFill>
            </a:endParaRPr>
          </a:p>
        </p:txBody>
      </p:sp>
    </p:spTree>
    <p:extLst>
      <p:ext uri="{BB962C8B-B14F-4D97-AF65-F5344CB8AC3E}">
        <p14:creationId xmlns:p14="http://schemas.microsoft.com/office/powerpoint/2010/main" val="4290687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539552" y="260648"/>
            <a:ext cx="7853363" cy="1400175"/>
          </a:xfrm>
        </p:spPr>
        <p:txBody>
          <a:bodyPr>
            <a:normAutofit fontScale="92500" lnSpcReduction="10000"/>
          </a:bodyPr>
          <a:lstStyle/>
          <a:p>
            <a:pPr algn="ctr" eaLnBrk="1" hangingPunct="1">
              <a:buFont typeface="Wingdings" pitchFamily="2" charset="2"/>
              <a:buNone/>
            </a:pPr>
            <a:r>
              <a:rPr lang="zh-TW" altLang="en-US" sz="6000" b="1" dirty="0" smtClean="0">
                <a:solidFill>
                  <a:schemeClr val="folHlink"/>
                </a:solidFill>
                <a:ea typeface="標楷體" pitchFamily="65" charset="-120"/>
              </a:rPr>
              <a:t>含氟漱口水抽驗流程</a:t>
            </a:r>
            <a:endParaRPr lang="en-US" altLang="zh-TW" sz="6000" b="1" dirty="0" smtClean="0">
              <a:solidFill>
                <a:schemeClr val="folHlink"/>
              </a:solidFill>
              <a:ea typeface="標楷體" pitchFamily="65" charset="-120"/>
            </a:endParaRPr>
          </a:p>
          <a:p>
            <a:pPr algn="ctr" eaLnBrk="1" hangingPunct="1">
              <a:buFont typeface="Wingdings" pitchFamily="2" charset="2"/>
              <a:buNone/>
            </a:pPr>
            <a:r>
              <a:rPr lang="zh-TW" altLang="en-US" sz="2800" b="1" dirty="0" smtClean="0">
                <a:solidFill>
                  <a:schemeClr val="folHlink"/>
                </a:solidFill>
                <a:ea typeface="標楷體" pitchFamily="65" charset="-120"/>
              </a:rPr>
              <a:t>查廠實地拍攝時間（兩年計畫第一年）</a:t>
            </a:r>
            <a:r>
              <a:rPr lang="zh-TW" altLang="en-US" sz="2800" b="1" dirty="0" smtClean="0">
                <a:solidFill>
                  <a:schemeClr val="folHlink"/>
                </a:solidFill>
                <a:latin typeface="新細明體"/>
                <a:ea typeface="新細明體"/>
              </a:rPr>
              <a:t>：</a:t>
            </a:r>
            <a:r>
              <a:rPr lang="en-US" altLang="zh-TW" sz="2800" b="1" dirty="0" smtClean="0">
                <a:solidFill>
                  <a:schemeClr val="folHlink"/>
                </a:solidFill>
                <a:ea typeface="標楷體" pitchFamily="65" charset="-120"/>
              </a:rPr>
              <a:t>2015.05.26</a:t>
            </a:r>
            <a:endParaRPr lang="zh-TW" altLang="en-US" sz="2800" b="1" dirty="0" smtClean="0">
              <a:solidFill>
                <a:schemeClr val="folHlink"/>
              </a:solidFill>
              <a:ea typeface="標楷體" pitchFamily="65" charset="-120"/>
            </a:endParaRPr>
          </a:p>
        </p:txBody>
      </p:sp>
      <p:sp>
        <p:nvSpPr>
          <p:cNvPr id="3" name="Text Box 2"/>
          <p:cNvSpPr txBox="1">
            <a:spLocks noChangeArrowheads="1"/>
          </p:cNvSpPr>
          <p:nvPr/>
        </p:nvSpPr>
        <p:spPr bwMode="auto">
          <a:xfrm>
            <a:off x="467544" y="1633859"/>
            <a:ext cx="6696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en-US" altLang="zh-TW" sz="3600" dirty="0">
                <a:solidFill>
                  <a:srgbClr val="000000"/>
                </a:solidFill>
                <a:latin typeface="標楷體" pitchFamily="65" charset="-120"/>
                <a:ea typeface="標楷體" pitchFamily="65" charset="-120"/>
                <a:cs typeface="Times New Roman" pitchFamily="18" charset="0"/>
              </a:rPr>
              <a:t>1.</a:t>
            </a:r>
            <a:r>
              <a:rPr lang="zh-TW" altLang="en-US" sz="3600" dirty="0">
                <a:solidFill>
                  <a:srgbClr val="000000"/>
                </a:solidFill>
                <a:latin typeface="標楷體" pitchFamily="65" charset="-120"/>
                <a:ea typeface="標楷體" pitchFamily="65" charset="-120"/>
                <a:cs typeface="Times New Roman" pitchFamily="18" charset="0"/>
              </a:rPr>
              <a:t>無塵</a:t>
            </a:r>
            <a:r>
              <a:rPr lang="zh-TW" altLang="en-US" sz="3600" dirty="0" smtClean="0">
                <a:solidFill>
                  <a:srgbClr val="000000"/>
                </a:solidFill>
                <a:latin typeface="標楷體" pitchFamily="65" charset="-120"/>
                <a:ea typeface="標楷體" pitchFamily="65" charset="-120"/>
                <a:cs typeface="Times New Roman" pitchFamily="18" charset="0"/>
              </a:rPr>
              <a:t>室內充裝含</a:t>
            </a:r>
            <a:r>
              <a:rPr lang="zh-TW" altLang="en-US" sz="3600" dirty="0">
                <a:solidFill>
                  <a:srgbClr val="000000"/>
                </a:solidFill>
                <a:latin typeface="標楷體" pitchFamily="65" charset="-120"/>
                <a:ea typeface="標楷體" pitchFamily="65" charset="-120"/>
                <a:cs typeface="Times New Roman" pitchFamily="18" charset="0"/>
              </a:rPr>
              <a:t>氟漱口水</a:t>
            </a:r>
            <a:r>
              <a:rPr lang="zh-TW" altLang="en-US" sz="2800" dirty="0">
                <a:solidFill>
                  <a:prstClr val="black"/>
                </a:solidFill>
                <a:latin typeface="Tahoma" pitchFamily="34" charset="0"/>
                <a:ea typeface="標楷體" pitchFamily="65" charset="-120"/>
                <a:cs typeface="Times New Roman" pitchFamily="18" charset="0"/>
              </a:rPr>
              <a:t> </a:t>
            </a:r>
          </a:p>
        </p:txBody>
      </p:sp>
      <p:pic>
        <p:nvPicPr>
          <p:cNvPr id="1026" name="Picture 2" descr="Z:\口衛委員會\歷年專案計畫\104年度專案計畫\104年國小學童含氟漱口水防齲計畫\會議\查廠\訪視0526\查廠照片 0526\20150526_1330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492896"/>
            <a:ext cx="2025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口衛委員會\歷年專案計畫\104年度專案計畫\104年國小學童含氟漱口水防齲計畫\會議\查廠\訪視0526\查廠照片 0526\20150526_1332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3768" y="2492896"/>
            <a:ext cx="64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82</a:t>
            </a:fld>
            <a:endParaRPr lang="zh-TW" altLang="en-US">
              <a:solidFill>
                <a:prstClr val="black">
                  <a:tint val="75000"/>
                </a:prstClr>
              </a:solidFill>
            </a:endParaRPr>
          </a:p>
        </p:txBody>
      </p:sp>
    </p:spTree>
    <p:extLst>
      <p:ext uri="{BB962C8B-B14F-4D97-AF65-F5344CB8AC3E}">
        <p14:creationId xmlns:p14="http://schemas.microsoft.com/office/powerpoint/2010/main" val="19861202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Text Box 2"/>
          <p:cNvSpPr txBox="1">
            <a:spLocks noChangeArrowheads="1"/>
          </p:cNvSpPr>
          <p:nvPr/>
        </p:nvSpPr>
        <p:spPr bwMode="auto">
          <a:xfrm>
            <a:off x="326789" y="469102"/>
            <a:ext cx="36718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en-US" altLang="zh-TW" sz="3600" dirty="0">
                <a:solidFill>
                  <a:srgbClr val="000000"/>
                </a:solidFill>
                <a:latin typeface="標楷體" pitchFamily="65" charset="-120"/>
                <a:ea typeface="標楷體" pitchFamily="65" charset="-120"/>
                <a:cs typeface="Times New Roman" pitchFamily="18" charset="0"/>
              </a:rPr>
              <a:t>2.</a:t>
            </a:r>
            <a:r>
              <a:rPr lang="zh-TW" altLang="en-US" sz="3600" dirty="0" smtClean="0">
                <a:solidFill>
                  <a:srgbClr val="000000"/>
                </a:solidFill>
                <a:latin typeface="標楷體" pitchFamily="65" charset="-120"/>
                <a:ea typeface="標楷體" pitchFamily="65" charset="-120"/>
                <a:cs typeface="Times New Roman" pitchFamily="18" charset="0"/>
              </a:rPr>
              <a:t>瓶蓋</a:t>
            </a:r>
            <a:r>
              <a:rPr lang="zh-TW" altLang="en-US" sz="3600" dirty="0">
                <a:solidFill>
                  <a:srgbClr val="000000"/>
                </a:solidFill>
                <a:latin typeface="標楷體" pitchFamily="65" charset="-120"/>
                <a:ea typeface="標楷體" pitchFamily="65" charset="-120"/>
                <a:cs typeface="Times New Roman" pitchFamily="18" charset="0"/>
              </a:rPr>
              <a:t>蒸燻消毒</a:t>
            </a:r>
            <a:endParaRPr lang="zh-TW" altLang="en-US" sz="2800" dirty="0">
              <a:solidFill>
                <a:prstClr val="black"/>
              </a:solidFill>
              <a:latin typeface="Tahoma" pitchFamily="34" charset="0"/>
              <a:ea typeface="標楷體" pitchFamily="65" charset="-120"/>
              <a:cs typeface="Times New Roman" pitchFamily="18" charset="0"/>
            </a:endParaRPr>
          </a:p>
        </p:txBody>
      </p:sp>
      <p:pic>
        <p:nvPicPr>
          <p:cNvPr id="6" name="Picture 3" descr="D:\筱恬\口衛委員會\學齡兒童組\漱口水\102\會議\0410查廠\239_1004\IMG_5962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8" y="1821017"/>
            <a:ext cx="3997352" cy="356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644008" y="515050"/>
            <a:ext cx="35998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en-US" altLang="zh-TW" sz="3600" dirty="0">
                <a:solidFill>
                  <a:srgbClr val="000000"/>
                </a:solidFill>
                <a:latin typeface="標楷體" pitchFamily="65" charset="-120"/>
                <a:ea typeface="標楷體" pitchFamily="65" charset="-120"/>
                <a:cs typeface="Times New Roman" pitchFamily="18" charset="0"/>
              </a:rPr>
              <a:t>3.</a:t>
            </a:r>
            <a:r>
              <a:rPr lang="zh-TW" altLang="en-US" sz="3600" dirty="0">
                <a:solidFill>
                  <a:srgbClr val="000000"/>
                </a:solidFill>
                <a:latin typeface="標楷體" pitchFamily="65" charset="-120"/>
                <a:ea typeface="標楷體" pitchFamily="65" charset="-120"/>
                <a:cs typeface="Times New Roman" pitchFamily="18" charset="0"/>
              </a:rPr>
              <a:t>機器上瓶蓋與保持瓶身乾燥</a:t>
            </a:r>
            <a:endParaRPr lang="zh-TW" altLang="en-US" sz="2800" dirty="0">
              <a:solidFill>
                <a:prstClr val="black"/>
              </a:solidFill>
              <a:latin typeface="Tahoma" pitchFamily="34" charset="0"/>
              <a:ea typeface="標楷體" pitchFamily="65" charset="-120"/>
              <a:cs typeface="Times New Roman" pitchFamily="18" charset="0"/>
            </a:endParaRPr>
          </a:p>
        </p:txBody>
      </p:sp>
      <p:pic>
        <p:nvPicPr>
          <p:cNvPr id="3074" name="Picture 2" descr="Z:\口衛委員會\歷年專案計畫\104年度專案計畫\104年國小學童含氟漱口水防齲計畫\會議\查廠\訪視0526\查廠照片 0526\20150526_1331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576" y="1692906"/>
            <a:ext cx="2430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83</a:t>
            </a:fld>
            <a:endParaRPr lang="zh-TW" altLang="en-US">
              <a:solidFill>
                <a:prstClr val="black">
                  <a:tint val="75000"/>
                </a:prstClr>
              </a:solidFill>
            </a:endParaRPr>
          </a:p>
        </p:txBody>
      </p:sp>
    </p:spTree>
    <p:extLst>
      <p:ext uri="{BB962C8B-B14F-4D97-AF65-F5344CB8AC3E}">
        <p14:creationId xmlns:p14="http://schemas.microsoft.com/office/powerpoint/2010/main" val="10863220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2"/>
          <p:cNvSpPr txBox="1">
            <a:spLocks noChangeArrowheads="1"/>
          </p:cNvSpPr>
          <p:nvPr/>
        </p:nvSpPr>
        <p:spPr bwMode="auto">
          <a:xfrm>
            <a:off x="13251" y="692696"/>
            <a:ext cx="46085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en-US" altLang="zh-TW" sz="3600" dirty="0">
                <a:solidFill>
                  <a:srgbClr val="000000"/>
                </a:solidFill>
                <a:latin typeface="標楷體" pitchFamily="65" charset="-120"/>
                <a:ea typeface="標楷體" pitchFamily="65" charset="-120"/>
                <a:cs typeface="Times New Roman" pitchFamily="18" charset="0"/>
              </a:rPr>
              <a:t>4.</a:t>
            </a:r>
            <a:r>
              <a:rPr lang="zh-TW" altLang="en-US" sz="3600" dirty="0">
                <a:solidFill>
                  <a:srgbClr val="000000"/>
                </a:solidFill>
                <a:latin typeface="標楷體" pitchFamily="65" charset="-120"/>
                <a:ea typeface="標楷體" pitchFamily="65" charset="-120"/>
                <a:cs typeface="Times New Roman" pitchFamily="18" charset="0"/>
              </a:rPr>
              <a:t>輸送帶上目視檢異</a:t>
            </a:r>
            <a:endParaRPr lang="zh-TW" altLang="en-US" sz="2800" dirty="0">
              <a:solidFill>
                <a:prstClr val="black"/>
              </a:solidFill>
              <a:latin typeface="Tahoma" pitchFamily="34" charset="0"/>
              <a:ea typeface="標楷體" pitchFamily="65" charset="-120"/>
              <a:cs typeface="Times New Roman" pitchFamily="18" charset="0"/>
            </a:endParaRPr>
          </a:p>
        </p:txBody>
      </p:sp>
      <p:sp>
        <p:nvSpPr>
          <p:cNvPr id="6" name="Rectangle 2"/>
          <p:cNvSpPr txBox="1">
            <a:spLocks noChangeArrowheads="1"/>
          </p:cNvSpPr>
          <p:nvPr/>
        </p:nvSpPr>
        <p:spPr>
          <a:xfrm>
            <a:off x="4736455" y="463303"/>
            <a:ext cx="4283968" cy="130951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3200" dirty="0" smtClean="0">
                <a:solidFill>
                  <a:srgbClr val="000000"/>
                </a:solidFill>
                <a:latin typeface="標楷體" pitchFamily="65" charset="-120"/>
                <a:ea typeface="標楷體" pitchFamily="65" charset="-120"/>
                <a:cs typeface="Times New Roman" pitchFamily="18" charset="0"/>
              </a:rPr>
              <a:t>5.</a:t>
            </a:r>
            <a:r>
              <a:rPr lang="zh-TW" altLang="en-US" sz="3200" dirty="0" smtClean="0">
                <a:solidFill>
                  <a:srgbClr val="000000"/>
                </a:solidFill>
                <a:latin typeface="標楷體" pitchFamily="65" charset="-120"/>
                <a:ea typeface="標楷體" pitchFamily="65" charset="-120"/>
                <a:cs typeface="Times New Roman" pitchFamily="18" charset="0"/>
              </a:rPr>
              <a:t>輸送帶上桶裝含氟漱  </a:t>
            </a:r>
            <a:endParaRPr lang="en-US" altLang="zh-TW" sz="3200" dirty="0" smtClean="0">
              <a:solidFill>
                <a:srgbClr val="000000"/>
              </a:solidFill>
              <a:latin typeface="標楷體" pitchFamily="65" charset="-120"/>
              <a:ea typeface="標楷體" pitchFamily="65" charset="-120"/>
              <a:cs typeface="Times New Roman" pitchFamily="18" charset="0"/>
            </a:endParaRPr>
          </a:p>
          <a:p>
            <a:pPr algn="l"/>
            <a:r>
              <a:rPr lang="en-US" altLang="zh-TW" sz="3200" dirty="0">
                <a:solidFill>
                  <a:srgbClr val="000000"/>
                </a:solidFill>
                <a:latin typeface="標楷體" pitchFamily="65" charset="-120"/>
                <a:ea typeface="標楷體" pitchFamily="65" charset="-120"/>
                <a:cs typeface="Times New Roman" pitchFamily="18" charset="0"/>
              </a:rPr>
              <a:t> </a:t>
            </a:r>
            <a:r>
              <a:rPr lang="en-US" altLang="zh-TW" sz="3200" dirty="0" smtClean="0">
                <a:solidFill>
                  <a:srgbClr val="000000"/>
                </a:solidFill>
                <a:latin typeface="標楷體" pitchFamily="65" charset="-120"/>
                <a:ea typeface="標楷體" pitchFamily="65" charset="-120"/>
                <a:cs typeface="Times New Roman" pitchFamily="18" charset="0"/>
              </a:rPr>
              <a:t> </a:t>
            </a:r>
            <a:r>
              <a:rPr lang="zh-TW" altLang="en-US" sz="3200" dirty="0" smtClean="0">
                <a:solidFill>
                  <a:srgbClr val="000000"/>
                </a:solidFill>
                <a:latin typeface="標楷體" pitchFamily="65" charset="-120"/>
                <a:ea typeface="標楷體" pitchFamily="65" charset="-120"/>
                <a:cs typeface="Times New Roman" pitchFamily="18" charset="0"/>
              </a:rPr>
              <a:t>口水依序貼標籤</a:t>
            </a:r>
            <a:r>
              <a:rPr lang="zh-TW" altLang="en-US" sz="4000" dirty="0" smtClean="0">
                <a:solidFill>
                  <a:prstClr val="black"/>
                </a:solidFill>
                <a:ea typeface="標楷體" pitchFamily="65" charset="-120"/>
                <a:cs typeface="Times New Roman" pitchFamily="18" charset="0"/>
              </a:rPr>
              <a:t> </a:t>
            </a:r>
          </a:p>
        </p:txBody>
      </p:sp>
      <p:pic>
        <p:nvPicPr>
          <p:cNvPr id="7" name="Picture 4" descr="D:\筱恬\口衛委員會\學齡兒童組\漱口水\102\會議\0416再查廠\240_1604\IMG_6027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2020872"/>
            <a:ext cx="4036814" cy="302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Z:\口衛委員會\歷年專案計畫\104年度專案計畫\104年國小學童含氟漱口水防齲計畫\會議\查廠\訪視0526\查廠照片 0526\20150526_13335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7593" y="2020872"/>
            <a:ext cx="444417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84</a:t>
            </a:fld>
            <a:endParaRPr lang="zh-TW" altLang="en-US">
              <a:solidFill>
                <a:prstClr val="black">
                  <a:tint val="75000"/>
                </a:prstClr>
              </a:solidFill>
            </a:endParaRPr>
          </a:p>
        </p:txBody>
      </p:sp>
    </p:spTree>
    <p:extLst>
      <p:ext uri="{BB962C8B-B14F-4D97-AF65-F5344CB8AC3E}">
        <p14:creationId xmlns:p14="http://schemas.microsoft.com/office/powerpoint/2010/main" val="23413251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55650" y="692150"/>
            <a:ext cx="55451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pPr>
            <a:r>
              <a:rPr lang="en-US" altLang="zh-TW" sz="3600">
                <a:solidFill>
                  <a:srgbClr val="000000"/>
                </a:solidFill>
                <a:latin typeface="標楷體" pitchFamily="65" charset="-120"/>
                <a:ea typeface="標楷體" pitchFamily="65" charset="-120"/>
                <a:cs typeface="Times New Roman" pitchFamily="18" charset="0"/>
              </a:rPr>
              <a:t>6.</a:t>
            </a:r>
            <a:r>
              <a:rPr lang="zh-TW" altLang="en-US" sz="3600">
                <a:solidFill>
                  <a:srgbClr val="000000"/>
                </a:solidFill>
                <a:latin typeface="標楷體" pitchFamily="65" charset="-120"/>
                <a:ea typeface="標楷體" pitchFamily="65" charset="-120"/>
                <a:cs typeface="Times New Roman" pitchFamily="18" charset="0"/>
              </a:rPr>
              <a:t>包裝出貨</a:t>
            </a:r>
            <a:endParaRPr lang="en-US" altLang="zh-TW" sz="3600">
              <a:solidFill>
                <a:srgbClr val="000000"/>
              </a:solidFill>
              <a:latin typeface="標楷體" pitchFamily="65" charset="-120"/>
              <a:ea typeface="標楷體" pitchFamily="65" charset="-120"/>
              <a:cs typeface="Times New Roman" pitchFamily="18" charset="0"/>
            </a:endParaRPr>
          </a:p>
        </p:txBody>
      </p:sp>
      <p:pic>
        <p:nvPicPr>
          <p:cNvPr id="4" name="Picture 5" descr="D:\筱恬\口衛委員會\學齡兒童組\漱口水\102\會議\0416再查廠\240_1604\IMG_6065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1700808"/>
            <a:ext cx="4020352" cy="301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539750" y="5157788"/>
            <a:ext cx="7920038" cy="552450"/>
          </a:xfrm>
        </p:spPr>
        <p:txBody>
          <a:bodyPr>
            <a:normAutofit fontScale="90000"/>
          </a:bodyPr>
          <a:lstStyle/>
          <a:p>
            <a:pPr eaLnBrk="1" hangingPunct="1"/>
            <a:r>
              <a:rPr lang="en-US" altLang="zh-TW" sz="3200" dirty="0" smtClean="0">
                <a:solidFill>
                  <a:srgbClr val="000000"/>
                </a:solidFill>
                <a:latin typeface="標楷體" pitchFamily="65" charset="-120"/>
                <a:ea typeface="標楷體" pitchFamily="65" charset="-120"/>
                <a:cs typeface="Times New Roman" pitchFamily="18" charset="0"/>
              </a:rPr>
              <a:t>7.</a:t>
            </a:r>
            <a:r>
              <a:rPr lang="zh-TW" altLang="en-US" sz="3200" dirty="0" smtClean="0">
                <a:solidFill>
                  <a:srgbClr val="000000"/>
                </a:solidFill>
                <a:latin typeface="標楷體" pitchFamily="65" charset="-120"/>
                <a:ea typeface="標楷體" pitchFamily="65" charset="-120"/>
                <a:cs typeface="Times New Roman" pitchFamily="18" charset="0"/>
              </a:rPr>
              <a:t>全聯會派員至每批次抽樣送驗</a:t>
            </a:r>
            <a:r>
              <a:rPr lang="en-US" altLang="zh-TW" sz="3200" dirty="0" smtClean="0">
                <a:solidFill>
                  <a:srgbClr val="000000"/>
                </a:solidFill>
                <a:latin typeface="標楷體" pitchFamily="65" charset="-120"/>
                <a:ea typeface="標楷體" pitchFamily="65" charset="-120"/>
                <a:cs typeface="Times New Roman" pitchFamily="18" charset="0"/>
              </a:rPr>
              <a:t/>
            </a:r>
            <a:br>
              <a:rPr lang="en-US" altLang="zh-TW" sz="3200" dirty="0" smtClean="0">
                <a:solidFill>
                  <a:srgbClr val="000000"/>
                </a:solidFill>
                <a:latin typeface="標楷體" pitchFamily="65" charset="-120"/>
                <a:ea typeface="標楷體" pitchFamily="65" charset="-120"/>
                <a:cs typeface="Times New Roman" pitchFamily="18" charset="0"/>
              </a:rPr>
            </a:br>
            <a:r>
              <a:rPr lang="zh-TW" altLang="en-US" sz="3200" dirty="0" smtClean="0">
                <a:solidFill>
                  <a:srgbClr val="000000"/>
                </a:solidFill>
                <a:latin typeface="標楷體" pitchFamily="65" charset="-120"/>
                <a:ea typeface="標楷體" pitchFamily="65" charset="-120"/>
                <a:cs typeface="Times New Roman" pitchFamily="18" charset="0"/>
              </a:rPr>
              <a:t>送檢項目包含</a:t>
            </a:r>
            <a:r>
              <a:rPr lang="en-US" altLang="zh-TW" sz="3200" dirty="0" smtClean="0">
                <a:solidFill>
                  <a:srgbClr val="000000"/>
                </a:solidFill>
                <a:latin typeface="標楷體" pitchFamily="65" charset="-120"/>
                <a:ea typeface="標楷體" pitchFamily="65" charset="-120"/>
                <a:cs typeface="Times New Roman" pitchFamily="18" charset="0"/>
              </a:rPr>
              <a:t>:</a:t>
            </a:r>
            <a:r>
              <a:rPr lang="zh-TW" altLang="en-US" sz="3200" dirty="0" smtClean="0">
                <a:solidFill>
                  <a:srgbClr val="000000"/>
                </a:solidFill>
                <a:latin typeface="標楷體" pitchFamily="65" charset="-120"/>
                <a:ea typeface="標楷體" pitchFamily="65" charset="-120"/>
                <a:cs typeface="Times New Roman" pitchFamily="18" charset="0"/>
              </a:rPr>
              <a:t>氟化物主成分濃度、</a:t>
            </a:r>
            <a:r>
              <a:rPr lang="en-US" altLang="zh-TW" sz="3200" dirty="0" smtClean="0">
                <a:solidFill>
                  <a:srgbClr val="000000"/>
                </a:solidFill>
                <a:latin typeface="標楷體" pitchFamily="65" charset="-120"/>
                <a:ea typeface="標楷體" pitchFamily="65" charset="-120"/>
                <a:cs typeface="Times New Roman" pitchFamily="18" charset="0"/>
              </a:rPr>
              <a:t>PH</a:t>
            </a:r>
            <a:r>
              <a:rPr lang="zh-TW" altLang="en-US" sz="3200" dirty="0" smtClean="0">
                <a:solidFill>
                  <a:srgbClr val="000000"/>
                </a:solidFill>
                <a:latin typeface="標楷體" pitchFamily="65" charset="-120"/>
                <a:ea typeface="標楷體" pitchFamily="65" charset="-120"/>
                <a:cs typeface="Times New Roman" pitchFamily="18" charset="0"/>
              </a:rPr>
              <a:t>值</a:t>
            </a:r>
            <a:r>
              <a:rPr lang="en-US" altLang="zh-TW" sz="3200" dirty="0" smtClean="0">
                <a:ea typeface="標楷體" pitchFamily="65" charset="-120"/>
                <a:cs typeface="Times New Roman" pitchFamily="18" charset="0"/>
              </a:rPr>
              <a:t> </a:t>
            </a:r>
            <a:r>
              <a:rPr lang="zh-TW" altLang="en-US" sz="3200" dirty="0" smtClean="0">
                <a:solidFill>
                  <a:srgbClr val="000000"/>
                </a:solidFill>
                <a:latin typeface="標楷體" pitchFamily="65" charset="-120"/>
                <a:ea typeface="標楷體" pitchFamily="65" charset="-120"/>
                <a:cs typeface="Times New Roman" pitchFamily="18" charset="0"/>
              </a:rPr>
              <a:t>、塑化劑、生菌</a:t>
            </a:r>
            <a:r>
              <a:rPr lang="en-US" altLang="zh-TW" sz="3200" dirty="0" smtClean="0">
                <a:solidFill>
                  <a:srgbClr val="000000"/>
                </a:solidFill>
                <a:latin typeface="標楷體" pitchFamily="65" charset="-120"/>
                <a:ea typeface="標楷體" pitchFamily="65" charset="-120"/>
                <a:cs typeface="Times New Roman" pitchFamily="18" charset="0"/>
              </a:rPr>
              <a:t>/</a:t>
            </a:r>
            <a:r>
              <a:rPr lang="zh-TW" altLang="en-US" sz="3200" dirty="0" smtClean="0">
                <a:solidFill>
                  <a:srgbClr val="000000"/>
                </a:solidFill>
                <a:latin typeface="標楷體" pitchFamily="65" charset="-120"/>
                <a:ea typeface="標楷體" pitchFamily="65" charset="-120"/>
                <a:cs typeface="Times New Roman" pitchFamily="18" charset="0"/>
              </a:rPr>
              <a:t>黴菌數</a:t>
            </a:r>
            <a:endParaRPr lang="en-US" altLang="zh-TW" sz="3200" dirty="0" smtClean="0">
              <a:ea typeface="標楷體" pitchFamily="65" charset="-120"/>
              <a:cs typeface="Times New Roman" pitchFamily="18" charset="0"/>
            </a:endParaRPr>
          </a:p>
        </p:txBody>
      </p:sp>
      <p:pic>
        <p:nvPicPr>
          <p:cNvPr id="4098" name="Picture 2" descr="Z:\口衛委員會\歷年專案計畫\104年度專案計畫\104年國小學童含氟漱口水防齲計畫\會議\查廠\訪視0526\查廠照片 0526\IMAG037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1856" y="1487542"/>
            <a:ext cx="1816363"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85</a:t>
            </a:fld>
            <a:endParaRPr lang="zh-TW" altLang="en-US">
              <a:solidFill>
                <a:prstClr val="black">
                  <a:tint val="75000"/>
                </a:prstClr>
              </a:solidFill>
            </a:endParaRPr>
          </a:p>
        </p:txBody>
      </p:sp>
    </p:spTree>
    <p:extLst>
      <p:ext uri="{BB962C8B-B14F-4D97-AF65-F5344CB8AC3E}">
        <p14:creationId xmlns:p14="http://schemas.microsoft.com/office/powerpoint/2010/main" val="22246331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49275" y="6021388"/>
            <a:ext cx="8132763" cy="623887"/>
          </a:xfrm>
        </p:spPr>
        <p:txBody>
          <a:bodyPr>
            <a:normAutofit fontScale="90000"/>
          </a:bodyPr>
          <a:lstStyle/>
          <a:p>
            <a:pPr eaLnBrk="1" hangingPunct="1"/>
            <a:r>
              <a:rPr lang="en-US" altLang="zh-TW" sz="3200" dirty="0" smtClean="0">
                <a:solidFill>
                  <a:srgbClr val="000000"/>
                </a:solidFill>
                <a:latin typeface="標楷體" pitchFamily="65" charset="-120"/>
                <a:ea typeface="標楷體" pitchFamily="65" charset="-120"/>
                <a:cs typeface="Times New Roman" pitchFamily="18" charset="0"/>
              </a:rPr>
              <a:t>8.</a:t>
            </a:r>
            <a:r>
              <a:rPr lang="zh-TW" altLang="en-US" sz="3200" dirty="0" smtClean="0">
                <a:solidFill>
                  <a:srgbClr val="000000"/>
                </a:solidFill>
                <a:latin typeface="標楷體" pitchFamily="65" charset="-120"/>
                <a:ea typeface="標楷體" pitchFamily="65" charset="-120"/>
                <a:cs typeface="Times New Roman" pitchFamily="18" charset="0"/>
              </a:rPr>
              <a:t>衛福部與全聯會派員驗收，</a:t>
            </a:r>
            <a:r>
              <a:rPr lang="en-US" altLang="zh-TW" sz="3200" dirty="0" smtClean="0">
                <a:solidFill>
                  <a:srgbClr val="000000"/>
                </a:solidFill>
                <a:latin typeface="標楷體" pitchFamily="65" charset="-120"/>
                <a:ea typeface="標楷體" pitchFamily="65" charset="-120"/>
                <a:cs typeface="Times New Roman" pitchFamily="18" charset="0"/>
              </a:rPr>
              <a:t/>
            </a:r>
            <a:br>
              <a:rPr lang="en-US" altLang="zh-TW" sz="3200" dirty="0" smtClean="0">
                <a:solidFill>
                  <a:srgbClr val="000000"/>
                </a:solidFill>
                <a:latin typeface="標楷體" pitchFamily="65" charset="-120"/>
                <a:ea typeface="標楷體" pitchFamily="65" charset="-120"/>
                <a:cs typeface="Times New Roman" pitchFamily="18" charset="0"/>
              </a:rPr>
            </a:br>
            <a:r>
              <a:rPr lang="zh-TW" altLang="en-US" sz="3200" dirty="0" smtClean="0">
                <a:solidFill>
                  <a:srgbClr val="000000"/>
                </a:solidFill>
                <a:latin typeface="標楷體" pitchFamily="65" charset="-120"/>
                <a:ea typeface="標楷體" pitchFamily="65" charset="-120"/>
                <a:cs typeface="Times New Roman" pitchFamily="18" charset="0"/>
              </a:rPr>
              <a:t>貨運外倉實際清點數量</a:t>
            </a:r>
            <a:endParaRPr lang="en-US" altLang="zh-TW" sz="4000" dirty="0" smtClean="0">
              <a:ea typeface="標楷體" pitchFamily="65" charset="-120"/>
              <a:cs typeface="Times New Roman" pitchFamily="18" charset="0"/>
            </a:endParaRPr>
          </a:p>
        </p:txBody>
      </p:sp>
      <p:pic>
        <p:nvPicPr>
          <p:cNvPr id="52227" name="Picture 4" descr="D:\筱恬\口衛委員會\學齡兒童組\漱口水\102\會議\第一次驗收0430\241_3004\IMG_6073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188" y="1341438"/>
            <a:ext cx="46085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D:\筱恬\口衛委員會\學齡兒童組\漱口水\102\會議\第一次驗收0430\241_3004\IMG_6078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825" y="2924944"/>
            <a:ext cx="38798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descr="Z:\口衛委員會\歷年專案計畫\104年度專案計畫\104年國小學童含氟漱口水防齲計畫\漱口水生產\第三次配送\第3-1次\驗收照片\DSC06002.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5053583" y="548680"/>
            <a:ext cx="3239770" cy="2158365"/>
          </a:xfrm>
          <a:prstGeom prst="rect">
            <a:avLst/>
          </a:prstGeom>
          <a:noFill/>
          <a:ln>
            <a:noFill/>
          </a:ln>
        </p:spPr>
      </p:pic>
      <p:sp>
        <p:nvSpPr>
          <p:cNvPr id="2" name="投影片編號版面配置區 1"/>
          <p:cNvSpPr>
            <a:spLocks noGrp="1"/>
          </p:cNvSpPr>
          <p:nvPr>
            <p:ph type="sldNum" sz="quarter" idx="12"/>
          </p:nvPr>
        </p:nvSpPr>
        <p:spPr/>
        <p:txBody>
          <a:bodyPr/>
          <a:lstStyle/>
          <a:p>
            <a:fld id="{99989F90-83B0-4E9D-8D9B-4A0A248104C2}" type="slidenum">
              <a:rPr lang="zh-TW" altLang="en-US" smtClean="0">
                <a:solidFill>
                  <a:prstClr val="black">
                    <a:tint val="75000"/>
                  </a:prstClr>
                </a:solidFill>
              </a:rPr>
              <a:pPr/>
              <a:t>86</a:t>
            </a:fld>
            <a:endParaRPr lang="zh-TW" altLang="en-US">
              <a:solidFill>
                <a:prstClr val="black">
                  <a:tint val="75000"/>
                </a:prstClr>
              </a:solidFill>
            </a:endParaRPr>
          </a:p>
        </p:txBody>
      </p:sp>
    </p:spTree>
    <p:extLst>
      <p:ext uri="{BB962C8B-B14F-4D97-AF65-F5344CB8AC3E}">
        <p14:creationId xmlns:p14="http://schemas.microsoft.com/office/powerpoint/2010/main" val="5565520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188913"/>
            <a:ext cx="8229600" cy="863600"/>
          </a:xfrm>
        </p:spPr>
        <p:txBody>
          <a:bodyPr>
            <a:normAutofit/>
          </a:bodyPr>
          <a:lstStyle/>
          <a:p>
            <a:r>
              <a:rPr lang="zh-TW" altLang="en-US" sz="3200" dirty="0" smtClean="0">
                <a:solidFill>
                  <a:srgbClr val="0070C0"/>
                </a:solidFill>
              </a:rPr>
              <a:t>發至學校</a:t>
            </a:r>
            <a:r>
              <a:rPr lang="zh-TW" altLang="en-US" sz="3200" b="1" dirty="0" smtClean="0">
                <a:solidFill>
                  <a:srgbClr val="0070C0"/>
                </a:solidFill>
                <a:effectLst>
                  <a:outerShdw blurRad="38100" dist="38100" dir="2700000" algn="tl">
                    <a:srgbClr val="C0C0C0"/>
                  </a:outerShdw>
                </a:effectLst>
              </a:rPr>
              <a:t>漱口水宣導單張</a:t>
            </a:r>
          </a:p>
        </p:txBody>
      </p:sp>
      <p:sp>
        <p:nvSpPr>
          <p:cNvPr id="56324" name="投影片編號版面配置區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BF50FA-8A4D-441D-81F1-F62CF0C48834}" type="slidenum">
              <a:rPr lang="zh-TW" altLang="en-US">
                <a:solidFill>
                  <a:prstClr val="black">
                    <a:tint val="75000"/>
                  </a:prstClr>
                </a:solidFill>
              </a:rPr>
              <a:pPr fontAlgn="base">
                <a:spcBef>
                  <a:spcPct val="0"/>
                </a:spcBef>
                <a:spcAft>
                  <a:spcPct val="0"/>
                </a:spcAft>
              </a:pPr>
              <a:t>87</a:t>
            </a:fld>
            <a:endParaRPr lang="en-US" altLang="zh-TW">
              <a:solidFill>
                <a:prstClr val="black">
                  <a:tint val="75000"/>
                </a:prstClr>
              </a:solidFill>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653" y="908720"/>
            <a:ext cx="4099657" cy="580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8469" y="934641"/>
            <a:ext cx="4118392" cy="582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5985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188913"/>
            <a:ext cx="8229600" cy="863600"/>
          </a:xfrm>
        </p:spPr>
        <p:txBody>
          <a:bodyPr>
            <a:normAutofit/>
          </a:bodyPr>
          <a:lstStyle/>
          <a:p>
            <a:r>
              <a:rPr lang="zh-TW" altLang="en-US" sz="3200" dirty="0" smtClean="0">
                <a:solidFill>
                  <a:srgbClr val="0070C0"/>
                </a:solidFill>
              </a:rPr>
              <a:t>發至學校</a:t>
            </a:r>
            <a:r>
              <a:rPr lang="zh-TW" altLang="en-US" sz="3200" b="1" dirty="0">
                <a:solidFill>
                  <a:srgbClr val="0070C0"/>
                </a:solidFill>
                <a:effectLst>
                  <a:outerShdw blurRad="38100" dist="38100" dir="2700000" algn="tl">
                    <a:srgbClr val="C0C0C0"/>
                  </a:outerShdw>
                </a:effectLst>
              </a:rPr>
              <a:t>口腔保健</a:t>
            </a:r>
            <a:r>
              <a:rPr lang="zh-TW" altLang="en-US" sz="3200" b="1" dirty="0" smtClean="0">
                <a:solidFill>
                  <a:srgbClr val="0070C0"/>
                </a:solidFill>
                <a:effectLst>
                  <a:outerShdw blurRad="38100" dist="38100" dir="2700000" algn="tl">
                    <a:srgbClr val="C0C0C0"/>
                  </a:outerShdw>
                </a:effectLst>
              </a:rPr>
              <a:t>宣導單張</a:t>
            </a:r>
          </a:p>
        </p:txBody>
      </p:sp>
      <p:sp>
        <p:nvSpPr>
          <p:cNvPr id="56324" name="投影片編號版面配置區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BF50FA-8A4D-441D-81F1-F62CF0C48834}" type="slidenum">
              <a:rPr lang="zh-TW" altLang="en-US">
                <a:solidFill>
                  <a:prstClr val="black">
                    <a:tint val="75000"/>
                  </a:prstClr>
                </a:solidFill>
              </a:rPr>
              <a:pPr fontAlgn="base">
                <a:spcBef>
                  <a:spcPct val="0"/>
                </a:spcBef>
                <a:spcAft>
                  <a:spcPct val="0"/>
                </a:spcAft>
              </a:pPr>
              <a:t>88</a:t>
            </a:fld>
            <a:endParaRPr lang="en-US" altLang="zh-TW">
              <a:solidFill>
                <a:prstClr val="black">
                  <a:tint val="75000"/>
                </a:prstClr>
              </a:solidFill>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124743"/>
            <a:ext cx="3969418" cy="561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9265" y="1124744"/>
            <a:ext cx="3977721" cy="561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6551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52611"/>
            <a:ext cx="8229600" cy="863600"/>
          </a:xfrm>
        </p:spPr>
        <p:txBody>
          <a:bodyPr>
            <a:normAutofit/>
          </a:bodyPr>
          <a:lstStyle/>
          <a:p>
            <a:r>
              <a:rPr lang="zh-TW" altLang="en-US" b="1" dirty="0" smtClean="0">
                <a:latin typeface="標楷體" panose="03000509000000000000" pitchFamily="65" charset="-120"/>
                <a:ea typeface="標楷體" panose="03000509000000000000" pitchFamily="65" charset="-120"/>
              </a:rPr>
              <a:t>學校</a:t>
            </a:r>
            <a:r>
              <a:rPr lang="zh-TW" altLang="en-US"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漱口水宣導單張</a:t>
            </a:r>
          </a:p>
        </p:txBody>
      </p:sp>
      <p:sp>
        <p:nvSpPr>
          <p:cNvPr id="56324" name="投影片編號版面配置區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BF50FA-8A4D-441D-81F1-F62CF0C48834}" type="slidenum">
              <a:rPr lang="zh-TW" altLang="en-US">
                <a:solidFill>
                  <a:srgbClr val="04617B">
                    <a:shade val="90000"/>
                  </a:srgbClr>
                </a:solidFill>
              </a:rPr>
              <a:pPr fontAlgn="base">
                <a:spcBef>
                  <a:spcPct val="0"/>
                </a:spcBef>
                <a:spcAft>
                  <a:spcPct val="0"/>
                </a:spcAft>
              </a:pPr>
              <a:t>89</a:t>
            </a:fld>
            <a:endParaRPr lang="en-US" altLang="zh-TW">
              <a:solidFill>
                <a:srgbClr val="04617B">
                  <a:shade val="90000"/>
                </a:srgbClr>
              </a:solidFill>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300" y="916414"/>
            <a:ext cx="4330700" cy="591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916414"/>
            <a:ext cx="4279179" cy="591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604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255EA99A-F1E5-4C95-BCE3-857004CA64AE}" type="slidenum">
              <a:rPr lang="en-US" altLang="zh-TW" smtClean="0">
                <a:solidFill>
                  <a:prstClr val="black">
                    <a:tint val="75000"/>
                  </a:prstClr>
                </a:solidFill>
              </a:rPr>
              <a:pPr>
                <a:defRPr/>
              </a:pPr>
              <a:t>9</a:t>
            </a:fld>
            <a:endParaRPr lang="en-US" altLang="zh-TW">
              <a:solidFill>
                <a:prstClr val="black">
                  <a:tint val="75000"/>
                </a:prstClr>
              </a:solidFill>
            </a:endParaRPr>
          </a:p>
        </p:txBody>
      </p:sp>
      <p:graphicFrame>
        <p:nvGraphicFramePr>
          <p:cNvPr id="4" name="表格版面配置區 3"/>
          <p:cNvGraphicFramePr>
            <a:graphicFrameLocks noGrp="1"/>
          </p:cNvGraphicFramePr>
          <p:nvPr>
            <p:ph type="tbl" idx="4294967295"/>
            <p:extLst/>
          </p:nvPr>
        </p:nvGraphicFramePr>
        <p:xfrm>
          <a:off x="585919" y="1556792"/>
          <a:ext cx="8198289" cy="4248470"/>
        </p:xfrm>
        <a:graphic>
          <a:graphicData uri="http://schemas.openxmlformats.org/drawingml/2006/table">
            <a:tbl>
              <a:tblPr firstRow="1" firstCol="1" lastRow="1" lastCol="1" bandRow="1" bandCol="1">
                <a:tableStyleId>{F2DE63D5-997A-4646-A377-4702673A728D}</a:tableStyleId>
              </a:tblPr>
              <a:tblGrid>
                <a:gridCol w="1079081"/>
                <a:gridCol w="1079081"/>
                <a:gridCol w="1067773"/>
                <a:gridCol w="1224136"/>
                <a:gridCol w="1152128"/>
                <a:gridCol w="1083922"/>
                <a:gridCol w="1512168"/>
              </a:tblGrid>
              <a:tr h="944105">
                <a:tc rowSpan="2">
                  <a:txBody>
                    <a:bodyPr/>
                    <a:lstStyle/>
                    <a:p>
                      <a:pPr algn="ctr">
                        <a:lnSpc>
                          <a:spcPts val="2300"/>
                        </a:lnSpc>
                        <a:spcAft>
                          <a:spcPts val="0"/>
                        </a:spcAft>
                      </a:pPr>
                      <a:r>
                        <a:rPr lang="zh-TW" sz="2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年齡</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2300"/>
                        </a:lnSpc>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lgn="ctr">
                        <a:lnSpc>
                          <a:spcPts val="2300"/>
                        </a:lnSpc>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乳齒齲蝕指數</a:t>
                      </a:r>
                    </a:p>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deft index</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zh-TW" altLang="en-US"/>
                    </a:p>
                  </a:txBody>
                  <a:tcPr/>
                </a:tc>
                <a:tc hMerge="1">
                  <a:txBody>
                    <a:bodyPr/>
                    <a:lstStyle/>
                    <a:p>
                      <a:endParaRPr lang="zh-TW" altLang="en-US"/>
                    </a:p>
                  </a:txBody>
                  <a:tcPr/>
                </a:tc>
                <a:tc gridSpan="3">
                  <a:txBody>
                    <a:bodyPr/>
                    <a:lstStyle/>
                    <a:p>
                      <a:pPr algn="ctr">
                        <a:lnSpc>
                          <a:spcPts val="2300"/>
                        </a:lnSpc>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齲齒盛行率（</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zh-TW" altLang="en-US"/>
                    </a:p>
                  </a:txBody>
                  <a:tcPr/>
                </a:tc>
                <a:tc hMerge="1">
                  <a:txBody>
                    <a:bodyPr/>
                    <a:lstStyle/>
                    <a:p>
                      <a:endParaRPr lang="zh-TW" altLang="en-US"/>
                    </a:p>
                  </a:txBody>
                  <a:tcPr/>
                </a:tc>
              </a:tr>
              <a:tr h="944105">
                <a:tc vMerge="1">
                  <a:txBody>
                    <a:bodyPr/>
                    <a:lstStyle/>
                    <a:p>
                      <a:endParaRPr lang="zh-TW" altLang="en-US"/>
                    </a:p>
                  </a:txBody>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84</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400" b="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b="0" kern="100" dirty="0">
                          <a:effectLst/>
                          <a:latin typeface="Times New Roman" panose="02020603050405020304" pitchFamily="18" charset="0"/>
                          <a:ea typeface="標楷體" panose="03000509000000000000" pitchFamily="65" charset="-120"/>
                          <a:cs typeface="Times New Roman" panose="02020603050405020304" pitchFamily="18" charset="0"/>
                        </a:rPr>
                        <a:t>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2052">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1-2 </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0.14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0.23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7.09</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2052">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2.58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1.37</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1.24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40.12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31.40</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2052">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4.41</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3.18</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3.14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75.00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58.11</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61.55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2052">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6.94</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4.98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5.02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89.13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72.59</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78.05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2052">
                <a:tc>
                  <a:txBody>
                    <a:bodyPr/>
                    <a:lstStyle/>
                    <a:p>
                      <a:pPr algn="ctr">
                        <a:lnSpc>
                          <a:spcPts val="2300"/>
                        </a:lnSpc>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5-6</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7.31</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5.58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5.44</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89.38</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73.65</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300"/>
                        </a:lnSpc>
                        <a:spcAft>
                          <a:spcPts val="0"/>
                        </a:spcAft>
                      </a:pPr>
                      <a:r>
                        <a:rPr lang="en-US" sz="2000" b="0" kern="100" dirty="0">
                          <a:effectLst/>
                          <a:latin typeface="Times New Roman" panose="02020603050405020304" pitchFamily="18" charset="0"/>
                          <a:ea typeface="標楷體" panose="03000509000000000000" pitchFamily="65" charset="-120"/>
                          <a:cs typeface="Times New Roman" panose="02020603050405020304" pitchFamily="18" charset="0"/>
                        </a:rPr>
                        <a:t>79.32</a:t>
                      </a:r>
                      <a:endParaRPr lang="zh-TW" sz="20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矩形 4"/>
          <p:cNvSpPr/>
          <p:nvPr/>
        </p:nvSpPr>
        <p:spPr>
          <a:xfrm>
            <a:off x="1259632" y="764704"/>
            <a:ext cx="6768752" cy="584775"/>
          </a:xfrm>
          <a:prstGeom prst="rect">
            <a:avLst/>
          </a:prstGeom>
        </p:spPr>
        <p:txBody>
          <a:bodyPr wrap="square">
            <a:spAutoFit/>
          </a:bodyPr>
          <a:lstStyle/>
          <a:p>
            <a:r>
              <a:rPr lang="zh-TW" altLang="zh-TW" sz="3200" b="1" dirty="0">
                <a:solidFill>
                  <a:prstClr val="black"/>
                </a:solidFill>
              </a:rPr>
              <a:t>歷年台灣</a:t>
            </a:r>
            <a:r>
              <a:rPr lang="en-US" altLang="zh-TW" sz="3200" b="1" dirty="0">
                <a:solidFill>
                  <a:prstClr val="black"/>
                </a:solidFill>
              </a:rPr>
              <a:t>6</a:t>
            </a:r>
            <a:r>
              <a:rPr lang="zh-TW" altLang="zh-TW" sz="3200" b="1" dirty="0">
                <a:solidFill>
                  <a:prstClr val="black"/>
                </a:solidFill>
              </a:rPr>
              <a:t>歲以下兒童口腔健康狀況</a:t>
            </a:r>
            <a:endParaRPr lang="zh-TW" altLang="zh-TW" sz="3200" dirty="0">
              <a:solidFill>
                <a:prstClr val="black"/>
              </a:solidFill>
            </a:endParaRPr>
          </a:p>
        </p:txBody>
      </p:sp>
      <p:sp>
        <p:nvSpPr>
          <p:cNvPr id="6" name="Text Box 58"/>
          <p:cNvSpPr txBox="1">
            <a:spLocks noChangeArrowheads="1"/>
          </p:cNvSpPr>
          <p:nvPr/>
        </p:nvSpPr>
        <p:spPr bwMode="auto">
          <a:xfrm>
            <a:off x="503808" y="6021288"/>
            <a:ext cx="8280400" cy="436563"/>
          </a:xfrm>
          <a:prstGeom prst="rect">
            <a:avLst/>
          </a:prstGeom>
          <a:solidFill>
            <a:srgbClr val="FFCCFF"/>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buClr>
                <a:srgbClr val="4F81BD"/>
              </a:buClr>
              <a:buSzPct val="65000"/>
              <a:buFont typeface="Wingdings" pitchFamily="2" charset="2"/>
              <a:buNone/>
            </a:pPr>
            <a:r>
              <a:rPr lang="en-US" altLang="zh-TW" sz="2200" dirty="0">
                <a:solidFill>
                  <a:prstClr val="black"/>
                </a:solidFill>
                <a:latin typeface="標楷體" pitchFamily="65" charset="-120"/>
                <a:ea typeface="標楷體" pitchFamily="65" charset="-120"/>
              </a:rPr>
              <a:t>2-3</a:t>
            </a:r>
            <a:r>
              <a:rPr lang="zh-TW" altLang="en-US" sz="2200" dirty="0">
                <a:solidFill>
                  <a:prstClr val="black"/>
                </a:solidFill>
                <a:latin typeface="標楷體" pitchFamily="65" charset="-120"/>
                <a:ea typeface="標楷體" pitchFamily="65" charset="-120"/>
              </a:rPr>
              <a:t>歲長完乳牙已</a:t>
            </a:r>
            <a:r>
              <a:rPr lang="en-US" altLang="zh-TW" sz="2200" dirty="0">
                <a:solidFill>
                  <a:prstClr val="black"/>
                </a:solidFill>
                <a:latin typeface="標楷體" pitchFamily="65" charset="-120"/>
                <a:ea typeface="標楷體" pitchFamily="65" charset="-120"/>
              </a:rPr>
              <a:t>40</a:t>
            </a:r>
            <a:r>
              <a:rPr lang="zh-TW" altLang="en-US" sz="2200" dirty="0">
                <a:solidFill>
                  <a:prstClr val="black"/>
                </a:solidFill>
                <a:latin typeface="標楷體" pitchFamily="65" charset="-120"/>
                <a:ea typeface="標楷體" pitchFamily="65" charset="-120"/>
              </a:rPr>
              <a:t>％蛀牙，因兒童照顧者缺乏正確口腔照護觀念</a:t>
            </a:r>
          </a:p>
        </p:txBody>
      </p:sp>
    </p:spTree>
    <p:extLst>
      <p:ext uri="{BB962C8B-B14F-4D97-AF65-F5344CB8AC3E}">
        <p14:creationId xmlns:p14="http://schemas.microsoft.com/office/powerpoint/2010/main" val="7314254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67544" y="413792"/>
            <a:ext cx="8229600" cy="1143000"/>
          </a:xfrm>
        </p:spPr>
        <p:txBody>
          <a:bodyPr/>
          <a:lstStyle/>
          <a:p>
            <a:r>
              <a:rPr lang="zh-TW" altLang="en-US" b="1" dirty="0" smtClean="0"/>
              <a:t>本會口腔衛教宣導品</a:t>
            </a:r>
            <a:endParaRPr lang="zh-TW" altLang="en-US" b="1"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1772816"/>
            <a:ext cx="2651944" cy="362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7744" y="3671410"/>
            <a:ext cx="2253396" cy="3186590"/>
          </a:xfrm>
          <a:prstGeom prst="rect">
            <a:avLst/>
          </a:prstGeom>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88024" y="3760190"/>
            <a:ext cx="2290804" cy="313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7944" y="1556792"/>
            <a:ext cx="3360086" cy="2304256"/>
          </a:xfrm>
          <a:prstGeom prst="rect">
            <a:avLst/>
          </a:prstGeom>
        </p:spPr>
      </p:pic>
      <p:pic>
        <p:nvPicPr>
          <p:cNvPr id="4" name="內容版面配置區 3"/>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rot="5400000">
            <a:off x="6105287" y="3623905"/>
            <a:ext cx="3950566" cy="1688549"/>
          </a:xfrm>
        </p:spPr>
      </p:pic>
      <p:sp>
        <p:nvSpPr>
          <p:cNvPr id="7" name="文字方塊 6"/>
          <p:cNvSpPr txBox="1"/>
          <p:nvPr/>
        </p:nvSpPr>
        <p:spPr>
          <a:xfrm>
            <a:off x="251520" y="5332012"/>
            <a:ext cx="1944216" cy="369332"/>
          </a:xfrm>
          <a:prstGeom prst="rect">
            <a:avLst/>
          </a:prstGeom>
          <a:noFill/>
          <a:ln w="19050">
            <a:solidFill>
              <a:srgbClr val="FF0000"/>
            </a:solidFill>
          </a:ln>
        </p:spPr>
        <p:txBody>
          <a:bodyPr wrap="square" rtlCol="0">
            <a:spAutoFit/>
          </a:bodyPr>
          <a:lstStyle/>
          <a:p>
            <a:r>
              <a:rPr lang="zh-TW" altLang="en-US" b="1" dirty="0" smtClean="0">
                <a:solidFill>
                  <a:prstClr val="black"/>
                </a:solidFill>
              </a:rPr>
              <a:t>口腔衛生海報</a:t>
            </a:r>
            <a:endParaRPr lang="zh-TW" altLang="en-US" b="1" dirty="0">
              <a:solidFill>
                <a:prstClr val="black"/>
              </a:solidFill>
            </a:endParaRPr>
          </a:p>
        </p:txBody>
      </p:sp>
      <p:sp>
        <p:nvSpPr>
          <p:cNvPr id="8" name="文字方塊 7"/>
          <p:cNvSpPr txBox="1"/>
          <p:nvPr/>
        </p:nvSpPr>
        <p:spPr>
          <a:xfrm>
            <a:off x="2483768" y="3140968"/>
            <a:ext cx="1584176" cy="369332"/>
          </a:xfrm>
          <a:prstGeom prst="rect">
            <a:avLst/>
          </a:prstGeom>
          <a:noFill/>
          <a:ln w="19050">
            <a:solidFill>
              <a:srgbClr val="FF0000"/>
            </a:solidFill>
          </a:ln>
        </p:spPr>
        <p:txBody>
          <a:bodyPr wrap="square" rtlCol="0">
            <a:spAutoFit/>
          </a:bodyPr>
          <a:lstStyle/>
          <a:p>
            <a:r>
              <a:rPr lang="zh-TW" altLang="en-US" b="1" dirty="0" smtClean="0">
                <a:solidFill>
                  <a:prstClr val="black"/>
                </a:solidFill>
              </a:rPr>
              <a:t>健口瑜珈</a:t>
            </a:r>
            <a:r>
              <a:rPr lang="en-US" altLang="zh-TW" b="1" dirty="0" smtClean="0">
                <a:solidFill>
                  <a:prstClr val="black"/>
                </a:solidFill>
              </a:rPr>
              <a:t>DVD</a:t>
            </a:r>
            <a:endParaRPr lang="zh-TW" altLang="en-US" b="1" dirty="0">
              <a:solidFill>
                <a:prstClr val="black"/>
              </a:solidFill>
            </a:endParaRPr>
          </a:p>
        </p:txBody>
      </p:sp>
      <p:sp>
        <p:nvSpPr>
          <p:cNvPr id="9" name="文字方塊 8"/>
          <p:cNvSpPr txBox="1"/>
          <p:nvPr/>
        </p:nvSpPr>
        <p:spPr>
          <a:xfrm>
            <a:off x="7428030" y="5080039"/>
            <a:ext cx="1536458" cy="369332"/>
          </a:xfrm>
          <a:prstGeom prst="rect">
            <a:avLst/>
          </a:prstGeom>
          <a:noFill/>
          <a:ln w="19050">
            <a:solidFill>
              <a:srgbClr val="FF0000"/>
            </a:solidFill>
          </a:ln>
        </p:spPr>
        <p:txBody>
          <a:bodyPr wrap="square" rtlCol="0">
            <a:spAutoFit/>
          </a:bodyPr>
          <a:lstStyle/>
          <a:p>
            <a:r>
              <a:rPr lang="zh-TW" altLang="en-US" b="1" dirty="0" smtClean="0">
                <a:solidFill>
                  <a:prstClr val="black"/>
                </a:solidFill>
              </a:rPr>
              <a:t>牙周病單張</a:t>
            </a:r>
            <a:endParaRPr lang="zh-TW" altLang="en-US" b="1" dirty="0">
              <a:solidFill>
                <a:prstClr val="black"/>
              </a:solidFill>
            </a:endParaRPr>
          </a:p>
        </p:txBody>
      </p:sp>
      <p:sp>
        <p:nvSpPr>
          <p:cNvPr id="10" name="向左箭號 9"/>
          <p:cNvSpPr/>
          <p:nvPr/>
        </p:nvSpPr>
        <p:spPr>
          <a:xfrm>
            <a:off x="6732240" y="6309320"/>
            <a:ext cx="2232248" cy="54868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prstClr val="black"/>
                </a:solidFill>
              </a:rPr>
              <a:t>搶救牙牙漫畫書</a:t>
            </a:r>
            <a:endParaRPr lang="zh-TW" altLang="en-US" b="1" dirty="0">
              <a:solidFill>
                <a:prstClr val="black"/>
              </a:solidFill>
            </a:endParaRPr>
          </a:p>
        </p:txBody>
      </p:sp>
      <p:sp>
        <p:nvSpPr>
          <p:cNvPr id="11" name="向左箭號 10"/>
          <p:cNvSpPr/>
          <p:nvPr/>
        </p:nvSpPr>
        <p:spPr>
          <a:xfrm>
            <a:off x="7308304" y="1628800"/>
            <a:ext cx="1512168" cy="576064"/>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prstClr val="black"/>
                </a:solidFill>
              </a:rPr>
              <a:t>銀髮族手冊</a:t>
            </a:r>
            <a:endParaRPr lang="zh-TW" altLang="en-US" b="1" dirty="0">
              <a:solidFill>
                <a:prstClr val="black"/>
              </a:solidFill>
            </a:endParaRPr>
          </a:p>
        </p:txBody>
      </p:sp>
    </p:spTree>
    <p:extLst>
      <p:ext uri="{BB962C8B-B14F-4D97-AF65-F5344CB8AC3E}">
        <p14:creationId xmlns:p14="http://schemas.microsoft.com/office/powerpoint/2010/main" val="27513232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47564" y="1052736"/>
            <a:ext cx="8229600" cy="1143000"/>
          </a:xfrm>
        </p:spPr>
        <p:txBody>
          <a:bodyPr>
            <a:normAutofit fontScale="90000"/>
          </a:bodyPr>
          <a:lstStyle/>
          <a:p>
            <a:r>
              <a:rPr lang="zh-TW" altLang="zh-TW" b="1" dirty="0"/>
              <a:t>含</a:t>
            </a:r>
            <a:r>
              <a:rPr lang="zh-TW" altLang="zh-TW" b="1" dirty="0" smtClean="0"/>
              <a:t>氟漱口水</a:t>
            </a:r>
            <a:r>
              <a:rPr lang="zh-TW" altLang="zh-TW" b="1" dirty="0"/>
              <a:t>計畫</a:t>
            </a:r>
            <a:r>
              <a:rPr lang="zh-TW" altLang="en-US" b="1" dirty="0" smtClean="0"/>
              <a:t>校園施作情形</a:t>
            </a:r>
            <a:endParaRPr lang="zh-TW" altLang="en-US" b="1" dirty="0"/>
          </a:p>
        </p:txBody>
      </p:sp>
      <p:pic>
        <p:nvPicPr>
          <p:cNvPr id="1026" name="Picture 2" descr="Z:\秘書處\2012年全聯會三十週年\牙醫界專刊（TO明徽）\口衛委員會\圖1含氟水漱口\99年台中惠文國小使用漱口水.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3140968"/>
            <a:ext cx="3528392" cy="26461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秘書處\2012年全聯會三十週年\牙醫界專刊（TO明徽）\口衛委員會\圖1含氟水漱口\100年台中育仁國小.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860032" y="3116544"/>
            <a:ext cx="3521513" cy="2694989"/>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647564" y="5880682"/>
            <a:ext cx="3744416" cy="369332"/>
          </a:xfrm>
          <a:prstGeom prst="rect">
            <a:avLst/>
          </a:prstGeom>
          <a:noFill/>
        </p:spPr>
        <p:txBody>
          <a:bodyPr wrap="square" rtlCol="0">
            <a:spAutoFit/>
          </a:bodyPr>
          <a:lstStyle/>
          <a:p>
            <a:r>
              <a:rPr lang="zh-TW" altLang="en-US" dirty="0" smtClean="0">
                <a:solidFill>
                  <a:prstClr val="black"/>
                </a:solidFill>
              </a:rPr>
              <a:t>由同學幫大家倒</a:t>
            </a:r>
            <a:r>
              <a:rPr lang="en-US" altLang="zh-TW" dirty="0" smtClean="0">
                <a:solidFill>
                  <a:prstClr val="black"/>
                </a:solidFill>
              </a:rPr>
              <a:t>10c.c.</a:t>
            </a:r>
            <a:r>
              <a:rPr lang="zh-TW" altLang="en-US" dirty="0" smtClean="0">
                <a:solidFill>
                  <a:prstClr val="black"/>
                </a:solidFill>
              </a:rPr>
              <a:t>的含氟漱口水</a:t>
            </a:r>
            <a:endParaRPr lang="zh-TW" altLang="en-US" dirty="0">
              <a:solidFill>
                <a:prstClr val="black"/>
              </a:solidFill>
            </a:endParaRPr>
          </a:p>
        </p:txBody>
      </p:sp>
      <p:sp>
        <p:nvSpPr>
          <p:cNvPr id="6" name="文字方塊 5"/>
          <p:cNvSpPr txBox="1"/>
          <p:nvPr/>
        </p:nvSpPr>
        <p:spPr>
          <a:xfrm>
            <a:off x="4788024" y="5876258"/>
            <a:ext cx="3744416" cy="369332"/>
          </a:xfrm>
          <a:prstGeom prst="rect">
            <a:avLst/>
          </a:prstGeom>
          <a:noFill/>
        </p:spPr>
        <p:txBody>
          <a:bodyPr wrap="square" rtlCol="0">
            <a:spAutoFit/>
          </a:bodyPr>
          <a:lstStyle/>
          <a:p>
            <a:r>
              <a:rPr lang="zh-TW" altLang="en-US" dirty="0" smtClean="0">
                <a:solidFill>
                  <a:prstClr val="black"/>
                </a:solidFill>
              </a:rPr>
              <a:t>在老師的指令下全體同學一同施作</a:t>
            </a:r>
            <a:endParaRPr lang="zh-TW" altLang="en-US" dirty="0">
              <a:solidFill>
                <a:prstClr val="black"/>
              </a:solidFill>
            </a:endParaRPr>
          </a:p>
        </p:txBody>
      </p:sp>
    </p:spTree>
    <p:extLst>
      <p:ext uri="{BB962C8B-B14F-4D97-AF65-F5344CB8AC3E}">
        <p14:creationId xmlns:p14="http://schemas.microsoft.com/office/powerpoint/2010/main" val="19134960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2" y="2568178"/>
            <a:ext cx="6736556" cy="1721644"/>
          </a:xfrm>
          <a:prstGeom prst="rect">
            <a:avLst/>
          </a:prstGeom>
        </p:spPr>
      </p:pic>
    </p:spTree>
    <p:extLst>
      <p:ext uri="{BB962C8B-B14F-4D97-AF65-F5344CB8AC3E}">
        <p14:creationId xmlns:p14="http://schemas.microsoft.com/office/powerpoint/2010/main" val="36312236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485" y="1735931"/>
            <a:ext cx="5965031" cy="3386138"/>
          </a:xfrm>
          <a:prstGeom prst="rect">
            <a:avLst/>
          </a:prstGeom>
        </p:spPr>
      </p:pic>
    </p:spTree>
    <p:extLst>
      <p:ext uri="{BB962C8B-B14F-4D97-AF65-F5344CB8AC3E}">
        <p14:creationId xmlns:p14="http://schemas.microsoft.com/office/powerpoint/2010/main" val="33156562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244" y="1632347"/>
            <a:ext cx="5243513" cy="3593306"/>
          </a:xfrm>
          <a:prstGeom prst="rect">
            <a:avLst/>
          </a:prstGeom>
        </p:spPr>
      </p:pic>
    </p:spTree>
    <p:extLst>
      <p:ext uri="{BB962C8B-B14F-4D97-AF65-F5344CB8AC3E}">
        <p14:creationId xmlns:p14="http://schemas.microsoft.com/office/powerpoint/2010/main" val="2937785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7" y="2043281"/>
            <a:ext cx="7901969" cy="2880360"/>
          </a:xfrm>
          <a:prstGeom prst="rect">
            <a:avLst/>
          </a:prstGeom>
        </p:spPr>
      </p:pic>
    </p:spTree>
    <p:extLst>
      <p:ext uri="{BB962C8B-B14F-4D97-AF65-F5344CB8AC3E}">
        <p14:creationId xmlns:p14="http://schemas.microsoft.com/office/powerpoint/2010/main" val="5986293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Fluoride-NHS  UK</a:t>
            </a:r>
            <a:endParaRPr lang="zh-TW" altLang="en-US" dirty="0"/>
          </a:p>
        </p:txBody>
      </p:sp>
      <p:sp>
        <p:nvSpPr>
          <p:cNvPr id="3" name="內容版面配置區 2"/>
          <p:cNvSpPr>
            <a:spLocks noGrp="1"/>
          </p:cNvSpPr>
          <p:nvPr>
            <p:ph idx="1"/>
          </p:nvPr>
        </p:nvSpPr>
        <p:spPr/>
        <p:txBody>
          <a:bodyPr>
            <a:normAutofit/>
          </a:bodyPr>
          <a:lstStyle/>
          <a:p>
            <a:r>
              <a:rPr lang="en-US" altLang="zh-TW" sz="2000" dirty="0"/>
              <a:t>Don’t use mouthwash at the same time as brushing. Use it at an alternative time, because it washes away the fluoride in the </a:t>
            </a:r>
            <a:r>
              <a:rPr lang="en-US" altLang="zh-TW" sz="2000" dirty="0" smtClean="0"/>
              <a:t>toothpaste</a:t>
            </a:r>
          </a:p>
          <a:p>
            <a:r>
              <a:rPr lang="en-US" altLang="zh-TW" sz="2000" b="1" dirty="0"/>
              <a:t>Fluoride mouth rinses</a:t>
            </a:r>
          </a:p>
          <a:p>
            <a:pPr lvl="1"/>
            <a:r>
              <a:rPr lang="en-US" altLang="zh-TW" sz="1600" dirty="0"/>
              <a:t>Fluoride mouth rinses can be prescribed for adults and children </a:t>
            </a:r>
            <a:r>
              <a:rPr lang="en-US" altLang="zh-TW" sz="1600" dirty="0">
                <a:solidFill>
                  <a:srgbClr val="FF0000"/>
                </a:solidFill>
              </a:rPr>
              <a:t>aged eight and above who have tooth decay</a:t>
            </a:r>
            <a:r>
              <a:rPr lang="en-US" altLang="zh-TW" sz="1600" dirty="0"/>
              <a:t>. They should be </a:t>
            </a:r>
            <a:r>
              <a:rPr lang="en-US" altLang="zh-TW" sz="1600" dirty="0">
                <a:solidFill>
                  <a:srgbClr val="FF0000"/>
                </a:solidFill>
              </a:rPr>
              <a:t>used every day</a:t>
            </a:r>
            <a:r>
              <a:rPr lang="en-US" altLang="zh-TW" sz="1600" dirty="0"/>
              <a:t>, in addition to brushing twice daily with toothpaste containing at least 1350ppm fluoride.</a:t>
            </a:r>
          </a:p>
          <a:p>
            <a:pPr lvl="1"/>
            <a:r>
              <a:rPr lang="en-US" altLang="zh-TW" sz="1600" dirty="0"/>
              <a:t>Rinses should be used </a:t>
            </a:r>
            <a:r>
              <a:rPr lang="en-US" altLang="zh-TW" sz="1600" dirty="0">
                <a:solidFill>
                  <a:srgbClr val="FF0000"/>
                </a:solidFill>
              </a:rPr>
              <a:t>at different times to brushing </a:t>
            </a:r>
            <a:r>
              <a:rPr lang="en-US" altLang="zh-TW" sz="1600" dirty="0"/>
              <a:t>to avoid washing the toothpaste off your teeth, as </a:t>
            </a:r>
            <a:r>
              <a:rPr lang="en-US" altLang="zh-TW" sz="1600" dirty="0">
                <a:solidFill>
                  <a:srgbClr val="FF0000"/>
                </a:solidFill>
              </a:rPr>
              <a:t>this reduces the beneficial effects of the fluoride in the toothpaste.</a:t>
            </a:r>
          </a:p>
          <a:p>
            <a:endParaRPr lang="zh-TW" altLang="en-US" dirty="0"/>
          </a:p>
        </p:txBody>
      </p:sp>
    </p:spTree>
    <p:extLst>
      <p:ext uri="{BB962C8B-B14F-4D97-AF65-F5344CB8AC3E}">
        <p14:creationId xmlns:p14="http://schemas.microsoft.com/office/powerpoint/2010/main" val="82546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sz="2400" b="1" dirty="0">
                <a:solidFill>
                  <a:srgbClr val="000000"/>
                </a:solidFill>
                <a:latin typeface="arial" panose="020B0604020202020204" pitchFamily="34" charset="0"/>
              </a:rPr>
              <a:t>Effect of rinsing with mouthwashes after brushing with a fluoridated toothpaste on salivary fluoride concentration</a:t>
            </a:r>
            <a:r>
              <a:rPr lang="en-US" altLang="zh-TW" b="1" dirty="0">
                <a:solidFill>
                  <a:srgbClr val="000000"/>
                </a:solidFill>
                <a:latin typeface="arial" panose="020B0604020202020204" pitchFamily="34" charset="0"/>
              </a:rPr>
              <a:t>.</a:t>
            </a:r>
          </a:p>
          <a:p>
            <a:r>
              <a:rPr lang="en-US" altLang="zh-TW" u="sng" dirty="0">
                <a:hlinkClick r:id="rId2" tooltip="Caries research."/>
              </a:rPr>
              <a:t>Caries Res.</a:t>
            </a:r>
            <a:r>
              <a:rPr lang="en-US" altLang="zh-TW" dirty="0"/>
              <a:t> 2009;43(5):391-6.</a:t>
            </a:r>
            <a:endParaRPr lang="zh-TW" altLang="en-US" dirty="0"/>
          </a:p>
        </p:txBody>
      </p:sp>
    </p:spTree>
    <p:extLst>
      <p:ext uri="{BB962C8B-B14F-4D97-AF65-F5344CB8AC3E}">
        <p14:creationId xmlns:p14="http://schemas.microsoft.com/office/powerpoint/2010/main" val="1224632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1118937" y="1061788"/>
          <a:ext cx="7074569" cy="4728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89142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sz="2000" dirty="0"/>
              <a:t>The values for regimes A and B were statistically significantly greater than that for regime C (p &lt; 0.001; paired t test). </a:t>
            </a:r>
            <a:endParaRPr lang="en-US" altLang="zh-TW" sz="2000" dirty="0" smtClean="0"/>
          </a:p>
          <a:p>
            <a:r>
              <a:rPr lang="en-US" altLang="zh-TW" sz="2000" dirty="0" smtClean="0"/>
              <a:t>These </a:t>
            </a:r>
            <a:r>
              <a:rPr lang="en-US" altLang="zh-TW" sz="2000" dirty="0"/>
              <a:t>findings suggest that use of a non-F mouthwash after </a:t>
            </a:r>
            <a:r>
              <a:rPr lang="en-US" altLang="zh-TW" sz="2000" dirty="0" err="1"/>
              <a:t>toothbrushing</a:t>
            </a:r>
            <a:r>
              <a:rPr lang="en-US" altLang="zh-TW" sz="2000" dirty="0"/>
              <a:t> with a F toothpaste may reduce the </a:t>
            </a:r>
            <a:r>
              <a:rPr lang="en-US" altLang="zh-TW" sz="2000" dirty="0" err="1"/>
              <a:t>anticaries</a:t>
            </a:r>
            <a:r>
              <a:rPr lang="en-US" altLang="zh-TW" sz="2000" dirty="0"/>
              <a:t> protection provided by </a:t>
            </a:r>
            <a:r>
              <a:rPr lang="en-US" altLang="zh-TW" sz="2000" dirty="0" err="1"/>
              <a:t>toothbrushing</a:t>
            </a:r>
            <a:r>
              <a:rPr lang="en-US" altLang="zh-TW" sz="2000" dirty="0"/>
              <a:t> with a F toothpaste alone. </a:t>
            </a:r>
            <a:endParaRPr lang="en-US" altLang="zh-TW" sz="2000" dirty="0" smtClean="0"/>
          </a:p>
          <a:p>
            <a:r>
              <a:rPr lang="en-US" altLang="zh-TW" sz="2000" dirty="0">
                <a:solidFill>
                  <a:srgbClr val="FF0000"/>
                </a:solidFill>
              </a:rPr>
              <a:t>The use of a mouthwash with at least 100 mg F/l should </a:t>
            </a:r>
            <a:r>
              <a:rPr lang="en-US" altLang="zh-TW" sz="2000" dirty="0" err="1">
                <a:solidFill>
                  <a:srgbClr val="FF0000"/>
                </a:solidFill>
              </a:rPr>
              <a:t>minimise</a:t>
            </a:r>
            <a:r>
              <a:rPr lang="en-US" altLang="zh-TW" sz="2000" dirty="0">
                <a:solidFill>
                  <a:srgbClr val="FF0000"/>
                </a:solidFill>
              </a:rPr>
              <a:t> this risk</a:t>
            </a:r>
            <a:endParaRPr lang="zh-TW" altLang="en-US" sz="2000" dirty="0">
              <a:solidFill>
                <a:srgbClr val="FF0000"/>
              </a:solidFill>
            </a:endParaRPr>
          </a:p>
        </p:txBody>
      </p:sp>
    </p:spTree>
    <p:extLst>
      <p:ext uri="{BB962C8B-B14F-4D97-AF65-F5344CB8AC3E}">
        <p14:creationId xmlns:p14="http://schemas.microsoft.com/office/powerpoint/2010/main" val="39826550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線">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絲縷">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2545</TotalTime>
  <Words>6638</Words>
  <Application>Microsoft Office PowerPoint</Application>
  <PresentationFormat>如螢幕大小 (4:3)</PresentationFormat>
  <Paragraphs>1090</Paragraphs>
  <Slides>131</Slides>
  <Notes>11</Notes>
  <HiddenSlides>0</HiddenSlides>
  <MMClips>0</MMClips>
  <ScaleCrop>false</ScaleCrop>
  <HeadingPairs>
    <vt:vector size="6" baseType="variant">
      <vt:variant>
        <vt:lpstr>使用字型</vt:lpstr>
      </vt:variant>
      <vt:variant>
        <vt:i4>20</vt:i4>
      </vt:variant>
      <vt:variant>
        <vt:lpstr>佈景主題</vt:lpstr>
      </vt:variant>
      <vt:variant>
        <vt:i4>3</vt:i4>
      </vt:variant>
      <vt:variant>
        <vt:lpstr>投影片標題</vt:lpstr>
      </vt:variant>
      <vt:variant>
        <vt:i4>131</vt:i4>
      </vt:variant>
    </vt:vector>
  </HeadingPairs>
  <TitlesOfParts>
    <vt:vector size="154" baseType="lpstr">
      <vt:lpstr>Arial Unicode MS</vt:lpstr>
      <vt:lpstr>BiauKai</vt:lpstr>
      <vt:lpstr>文鼎粗行楷</vt:lpstr>
      <vt:lpstr>細明體</vt:lpstr>
      <vt:lpstr>微軟正黑體</vt:lpstr>
      <vt:lpstr>新細明體</vt:lpstr>
      <vt:lpstr>標楷體</vt:lpstr>
      <vt:lpstr>Arial</vt:lpstr>
      <vt:lpstr>Arial</vt:lpstr>
      <vt:lpstr>Calibri</vt:lpstr>
      <vt:lpstr>Candara</vt:lpstr>
      <vt:lpstr>Century Gothic</vt:lpstr>
      <vt:lpstr>Comic Sans MS</vt:lpstr>
      <vt:lpstr>Constantia</vt:lpstr>
      <vt:lpstr>Symbol</vt:lpstr>
      <vt:lpstr>Tahoma</vt:lpstr>
      <vt:lpstr>Times New Roman</vt:lpstr>
      <vt:lpstr>Wingdings</vt:lpstr>
      <vt:lpstr>Wingdings 2</vt:lpstr>
      <vt:lpstr>Wingdings 3</vt:lpstr>
      <vt:lpstr>流線</vt:lpstr>
      <vt:lpstr>Office 佈景主題</vt:lpstr>
      <vt:lpstr>絲縷</vt:lpstr>
      <vt:lpstr>學幼童口腔保健政策暨 含氟漱口水時代意義 校園口腔健康推廣目標</vt:lpstr>
      <vt:lpstr>PowerPoint 簡報</vt:lpstr>
      <vt:lpstr>報告綱要</vt:lpstr>
      <vt:lpstr>本會推動口腔健康目標</vt:lpstr>
      <vt:lpstr>從小保護牙 老來不缺牙  二要二不</vt:lpstr>
      <vt:lpstr>保護牙齒 5 部曲 </vt:lpstr>
      <vt:lpstr>保護牙齒 5 部曲</vt:lpstr>
      <vt:lpstr>WHO 2010年口腔保健目標</vt:lpstr>
      <vt:lpstr>PowerPoint 簡報</vt:lpstr>
      <vt:lpstr>PowerPoint 簡報</vt:lpstr>
      <vt:lpstr> 台灣12歲學童恆牙健康狀況</vt:lpstr>
      <vt:lpstr>PowerPoint 簡報</vt:lpstr>
      <vt:lpstr>各國12歲兒童齲齒經驗指數(DMFT index)</vt:lpstr>
      <vt:lpstr>PowerPoint 簡報</vt:lpstr>
      <vt:lpstr>PowerPoint 簡報</vt:lpstr>
      <vt:lpstr>PowerPoint 簡報</vt:lpstr>
      <vt:lpstr>PowerPoint 簡報</vt:lpstr>
      <vt:lpstr>PowerPoint 簡報</vt:lpstr>
      <vt:lpstr>2025年口腔保健目標(1990制定)</vt:lpstr>
      <vt:lpstr>為什麼要從學校做口腔保健？</vt:lpstr>
      <vt:lpstr>學校口腔保健的特殊性 </vt:lpstr>
      <vt:lpstr>校園口腔健康推廣</vt:lpstr>
      <vt:lpstr>校園口腔健康推廣</vt:lpstr>
      <vt:lpstr>校園口腔健康推廣</vt:lpstr>
      <vt:lpstr>PowerPoint 簡報</vt:lpstr>
      <vt:lpstr>PowerPoint 簡報</vt:lpstr>
      <vt:lpstr>PowerPoint 簡報</vt:lpstr>
      <vt:lpstr>PowerPoint 簡報</vt:lpstr>
      <vt:lpstr>PowerPoint 簡報</vt:lpstr>
      <vt:lpstr>PowerPoint 簡報</vt:lpstr>
      <vt:lpstr>PowerPoint 簡報</vt:lpstr>
      <vt:lpstr>PowerPoint 簡報</vt:lpstr>
      <vt:lpstr>兒童口腔預防保健服務</vt:lpstr>
      <vt:lpstr>兒童預防保健</vt:lpstr>
      <vt:lpstr>PowerPoint 簡報</vt:lpstr>
      <vt:lpstr>兒童口腔預防保健服務</vt:lpstr>
      <vt:lpstr>校園口腔保健政策推行時間</vt:lpstr>
      <vt:lpstr>PowerPoint 簡報</vt:lpstr>
      <vt:lpstr>現行衛生福利部有那些主要口腔保健補助措施?</vt:lpstr>
      <vt:lpstr>還有哪些政策和鼓勵措施呢?</vt:lpstr>
      <vt:lpstr>口腔健康資源整合</vt:lpstr>
      <vt:lpstr>PowerPoint 簡報</vt:lpstr>
      <vt:lpstr>Cochrane fluoride reviews: an overview of the evidence on caries prevention with Fluoride treatments </vt:lpstr>
      <vt:lpstr>PowerPoint 簡報</vt:lpstr>
      <vt:lpstr>PowerPoint 簡報</vt:lpstr>
      <vt:lpstr>PowerPoint 簡報</vt:lpstr>
      <vt:lpstr>正確潔牙技巧與行為</vt:lpstr>
      <vt:lpstr>兒童牙膏建議用量 含氟牙膏(1000ppm以上) </vt:lpstr>
      <vt:lpstr>PowerPoint 簡報</vt:lpstr>
      <vt:lpstr>  An analysis of methods of toothbrushing recommended by dental associations, toothpaste and toothbrush companies and in dental texts</vt:lpstr>
      <vt:lpstr>  British Dental Journal 2014; 217: E5</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Fluoride toothpastes of different concentrations for preventing dental caries in children and adolescents</vt:lpstr>
      <vt:lpstr>PowerPoint 簡報</vt:lpstr>
      <vt:lpstr>Efficacy of waiting periods and topical fluoride treatment on toothbrush abrasion of eroded enamel in situ.</vt:lpstr>
      <vt:lpstr>PowerPoint 簡報</vt:lpstr>
      <vt:lpstr>In situ evaluation of different remineralization periods to decrease brushing abrasion of demineralized enamel</vt:lpstr>
      <vt:lpstr>PowerPoint 簡報</vt:lpstr>
      <vt:lpstr>In situ evaluation of different remineralization periods to decrease brushing abrasion of demineralized enamel</vt:lpstr>
      <vt:lpstr>PowerPoint 簡報</vt:lpstr>
      <vt:lpstr>PowerPoint 簡報</vt:lpstr>
      <vt:lpstr>有關含氟漱口水的研究</vt:lpstr>
      <vt:lpstr>含氟漱口水計畫（7~12歲）</vt:lpstr>
      <vt:lpstr>PowerPoint 簡報</vt:lpstr>
      <vt:lpstr>PowerPoint 簡報</vt:lpstr>
      <vt:lpstr>PowerPoint 簡報</vt:lpstr>
      <vt:lpstr>PowerPoint 簡報</vt:lpstr>
      <vt:lpstr>過去推動含氟漱口水計畫所遭遇的問題：</vt:lpstr>
      <vt:lpstr>歷年含氟漱口水計畫已完成工作項目 </vt:lpstr>
      <vt:lpstr>PowerPoint 簡報</vt:lpstr>
      <vt:lpstr>PowerPoint 簡報</vt:lpstr>
      <vt:lpstr>PowerPoint 簡報</vt:lpstr>
      <vt:lpstr>PowerPoint 簡報</vt:lpstr>
      <vt:lpstr>PowerPoint 簡報</vt:lpstr>
      <vt:lpstr>PowerPoint 簡報</vt:lpstr>
      <vt:lpstr>7.全聯會派員至每批次抽樣送驗 送檢項目包含:氟化物主成分濃度、PH值 、塑化劑、生菌/黴菌數</vt:lpstr>
      <vt:lpstr>8.衛福部與全聯會派員驗收， 貨運外倉實際清點數量</vt:lpstr>
      <vt:lpstr>發至學校漱口水宣導單張</vt:lpstr>
      <vt:lpstr>發至學校口腔保健宣導單張</vt:lpstr>
      <vt:lpstr>學校漱口水宣導單張</vt:lpstr>
      <vt:lpstr>本會口腔衛教宣導品</vt:lpstr>
      <vt:lpstr>含氟漱口水計畫校園施作情形</vt:lpstr>
      <vt:lpstr>PowerPoint 簡報</vt:lpstr>
      <vt:lpstr>PowerPoint 簡報</vt:lpstr>
      <vt:lpstr>PowerPoint 簡報</vt:lpstr>
      <vt:lpstr>PowerPoint 簡報</vt:lpstr>
      <vt:lpstr>Fluoride-NHS  UK</vt:lpstr>
      <vt:lpstr>PowerPoint 簡報</vt:lpstr>
      <vt:lpstr>PowerPoint 簡報</vt:lpstr>
      <vt:lpstr>PowerPoint 簡報</vt:lpstr>
      <vt:lpstr>PowerPoint 簡報</vt:lpstr>
      <vt:lpstr>PowerPoint 簡報</vt:lpstr>
      <vt:lpstr>PowerPoint 簡報</vt:lpstr>
      <vt:lpstr>PowerPoint 簡報</vt:lpstr>
      <vt:lpstr>兒童牙齒塗氟保健服務（0~6歲）</vt:lpstr>
      <vt:lpstr>定期專業塗氟      -學齡前兒童牙齒塗氟保健社區巡迴服務</vt:lpstr>
      <vt:lpstr>PowerPoint 簡報</vt:lpstr>
      <vt:lpstr>推展學齡前嬰幼兒塗氟</vt:lpstr>
      <vt:lpstr>PowerPoint 簡報</vt:lpstr>
      <vt:lpstr>氟漆塗氟防齲實證研究</vt:lpstr>
      <vt:lpstr>Cochrane fluoride reviews: an overview of the evidence on caries prevention with Fluoride treatments</vt:lpstr>
      <vt:lpstr>PowerPoint 簡報</vt:lpstr>
      <vt:lpstr>PowerPoint 簡報</vt:lpstr>
      <vt:lpstr>PowerPoint 簡報</vt:lpstr>
      <vt:lpstr>PowerPoint 簡報</vt:lpstr>
      <vt:lpstr>國小學童臼齒窩溝封填計畫</vt:lpstr>
      <vt:lpstr>窩溝封填（全國國小一年級學童）</vt:lpstr>
      <vt:lpstr>國小學童臼齒窩溝封填計畫</vt:lpstr>
      <vt:lpstr>臼齒窩溝封填</vt:lpstr>
      <vt:lpstr>PowerPoint 簡報</vt:lpstr>
      <vt:lpstr>加強懷孕婦女口腔健康</vt:lpstr>
      <vt:lpstr>PowerPoint 簡報</vt:lpstr>
      <vt:lpstr>口腔衛教教材編製與推廣</vt:lpstr>
      <vt:lpstr>            校園學童口腔健康促進 校牙醫推廣</vt:lpstr>
      <vt:lpstr> 校園學童口腔健康促進 校牙醫推廣 </vt:lpstr>
      <vt:lpstr> 透過各級學校推動口腔衛生教育宣導</vt:lpstr>
      <vt:lpstr>協助校園推廣口腔保健策略</vt:lpstr>
      <vt:lpstr>協助校園推廣口腔保健策略</vt:lpstr>
      <vt:lpstr>PowerPoint 簡報</vt:lpstr>
      <vt:lpstr>歷年兒童口腔保健相關計畫</vt:lpstr>
      <vt:lpstr>全民合作 共同守護兒童口腔健康</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以各縣市公會為基礎之 校園口腔服務計畫</dc:title>
  <dc:creator>戴惠子</dc:creator>
  <cp:lastModifiedBy>USER</cp:lastModifiedBy>
  <cp:revision>144</cp:revision>
  <cp:lastPrinted>2016-07-14T02:17:44Z</cp:lastPrinted>
  <dcterms:created xsi:type="dcterms:W3CDTF">2013-06-07T11:03:16Z</dcterms:created>
  <dcterms:modified xsi:type="dcterms:W3CDTF">2019-08-25T09:02:25Z</dcterms:modified>
</cp:coreProperties>
</file>