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6" r:id="rId3"/>
    <p:sldMasterId id="2147483699" r:id="rId4"/>
    <p:sldMasterId id="2147483712" r:id="rId5"/>
    <p:sldMasterId id="2147483724" r:id="rId6"/>
  </p:sldMasterIdLst>
  <p:notesMasterIdLst>
    <p:notesMasterId r:id="rId67"/>
  </p:notesMasterIdLst>
  <p:sldIdLst>
    <p:sldId id="328" r:id="rId7"/>
    <p:sldId id="296" r:id="rId8"/>
    <p:sldId id="297" r:id="rId9"/>
    <p:sldId id="340" r:id="rId10"/>
    <p:sldId id="307" r:id="rId11"/>
    <p:sldId id="298" r:id="rId12"/>
    <p:sldId id="277" r:id="rId13"/>
    <p:sldId id="313" r:id="rId14"/>
    <p:sldId id="256" r:id="rId15"/>
    <p:sldId id="260" r:id="rId16"/>
    <p:sldId id="274" r:id="rId17"/>
    <p:sldId id="316" r:id="rId18"/>
    <p:sldId id="267" r:id="rId19"/>
    <p:sldId id="341" r:id="rId20"/>
    <p:sldId id="308" r:id="rId21"/>
    <p:sldId id="346" r:id="rId22"/>
    <p:sldId id="347" r:id="rId23"/>
    <p:sldId id="352" r:id="rId24"/>
    <p:sldId id="284" r:id="rId25"/>
    <p:sldId id="265" r:id="rId26"/>
    <p:sldId id="317" r:id="rId27"/>
    <p:sldId id="342" r:id="rId28"/>
    <p:sldId id="309" r:id="rId29"/>
    <p:sldId id="314" r:id="rId30"/>
    <p:sldId id="295" r:id="rId31"/>
    <p:sldId id="294" r:id="rId32"/>
    <p:sldId id="343" r:id="rId33"/>
    <p:sldId id="310" r:id="rId34"/>
    <p:sldId id="288" r:id="rId35"/>
    <p:sldId id="289" r:id="rId36"/>
    <p:sldId id="290" r:id="rId37"/>
    <p:sldId id="344" r:id="rId38"/>
    <p:sldId id="311" r:id="rId39"/>
    <p:sldId id="349" r:id="rId40"/>
    <p:sldId id="292" r:id="rId41"/>
    <p:sldId id="291" r:id="rId42"/>
    <p:sldId id="319" r:id="rId43"/>
    <p:sldId id="320" r:id="rId44"/>
    <p:sldId id="321" r:id="rId45"/>
    <p:sldId id="350" r:id="rId46"/>
    <p:sldId id="322" r:id="rId47"/>
    <p:sldId id="323" r:id="rId48"/>
    <p:sldId id="324" r:id="rId49"/>
    <p:sldId id="351" r:id="rId50"/>
    <p:sldId id="287" r:id="rId51"/>
    <p:sldId id="286" r:id="rId52"/>
    <p:sldId id="353" r:id="rId53"/>
    <p:sldId id="354" r:id="rId54"/>
    <p:sldId id="318" r:id="rId55"/>
    <p:sldId id="269" r:id="rId56"/>
    <p:sldId id="270" r:id="rId57"/>
    <p:sldId id="329" r:id="rId58"/>
    <p:sldId id="304" r:id="rId59"/>
    <p:sldId id="345" r:id="rId60"/>
    <p:sldId id="312" r:id="rId61"/>
    <p:sldId id="330" r:id="rId62"/>
    <p:sldId id="348" r:id="rId63"/>
    <p:sldId id="355" r:id="rId64"/>
    <p:sldId id="327" r:id="rId65"/>
    <p:sldId id="261" r:id="rId6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955" y="3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06A43F-8F41-449C-8E7F-537981FDC1EC}" type="doc">
      <dgm:prSet loTypeId="urn:microsoft.com/office/officeart/2009/3/layout/IncreasingArrowsProcess" loCatId="process" qsTypeId="urn:microsoft.com/office/officeart/2005/8/quickstyle/3d1" qsCatId="3D" csTypeId="urn:microsoft.com/office/officeart/2005/8/colors/colorful3" csCatId="colorful" phldr="1"/>
      <dgm:spPr/>
      <dgm:t>
        <a:bodyPr/>
        <a:lstStyle/>
        <a:p>
          <a:endParaRPr lang="zh-TW" altLang="en-US"/>
        </a:p>
      </dgm:t>
    </dgm:pt>
    <dgm:pt modelId="{89EC9F93-2AF0-4823-B92E-5E77A174E84A}">
      <dgm:prSet phldrT="[文字]" custT="1"/>
      <dgm:spPr/>
      <dgm:t>
        <a:bodyPr/>
        <a:lstStyle/>
        <a:p>
          <a:r>
            <a:rPr lang="en-US" altLang="zh-TW" sz="1600" dirty="0">
              <a:solidFill>
                <a:schemeClr val="tx2"/>
              </a:solidFill>
              <a:latin typeface="微軟正黑體" panose="020B0604030504040204" pitchFamily="34" charset="-120"/>
              <a:ea typeface="微軟正黑體" panose="020B0604030504040204" pitchFamily="34" charset="-120"/>
            </a:rPr>
            <a:t>1991</a:t>
          </a:r>
          <a:r>
            <a:rPr lang="zh-TW" altLang="en-US" sz="1600" dirty="0">
              <a:solidFill>
                <a:schemeClr val="tx2"/>
              </a:solidFill>
              <a:latin typeface="微軟正黑體" panose="020B0604030504040204" pitchFamily="34" charset="-120"/>
              <a:ea typeface="微軟正黑體" panose="020B0604030504040204" pitchFamily="34" charset="-120"/>
            </a:rPr>
            <a:t>年</a:t>
          </a:r>
          <a:r>
            <a:rPr lang="en-US" altLang="zh-TW" sz="1050" dirty="0">
              <a:solidFill>
                <a:schemeClr val="tx2"/>
              </a:solidFill>
              <a:latin typeface="微軟正黑體" panose="020B0604030504040204" pitchFamily="34" charset="-120"/>
              <a:ea typeface="微軟正黑體" panose="020B0604030504040204" pitchFamily="34" charset="-120"/>
            </a:rPr>
            <a:t>(start)</a:t>
          </a:r>
          <a:endParaRPr lang="zh-TW" altLang="en-US" sz="1050" dirty="0">
            <a:solidFill>
              <a:schemeClr val="tx2"/>
            </a:solidFill>
            <a:latin typeface="微軟正黑體" panose="020B0604030504040204" pitchFamily="34" charset="-120"/>
            <a:ea typeface="微軟正黑體" panose="020B0604030504040204" pitchFamily="34" charset="-120"/>
          </a:endParaRPr>
        </a:p>
      </dgm:t>
    </dgm:pt>
    <dgm:pt modelId="{1D1DFC6B-D4BB-4A5C-8C58-050B0BB32971}" type="parTrans" cxnId="{732DF0A1-6617-4CFC-AC06-B6FAD7FA97C5}">
      <dgm:prSet/>
      <dgm:spPr/>
      <dgm:t>
        <a:bodyPr/>
        <a:lstStyle/>
        <a:p>
          <a:endParaRPr lang="zh-TW" altLang="en-US"/>
        </a:p>
      </dgm:t>
    </dgm:pt>
    <dgm:pt modelId="{87CD0894-1123-4935-9122-058A33E981F4}" type="sibTrans" cxnId="{732DF0A1-6617-4CFC-AC06-B6FAD7FA97C5}">
      <dgm:prSet/>
      <dgm:spPr/>
      <dgm:t>
        <a:bodyPr/>
        <a:lstStyle/>
        <a:p>
          <a:endParaRPr lang="zh-TW" altLang="en-US"/>
        </a:p>
      </dgm:t>
    </dgm:pt>
    <dgm:pt modelId="{F297737C-502B-4C31-BBA0-3700380EF4A5}">
      <dgm:prSet phldrT="[文字]"/>
      <dgm:spPr/>
      <dgm:t>
        <a:bodyPr/>
        <a:lstStyle/>
        <a:p>
          <a:r>
            <a:rPr lang="zh-TW" altLang="en-US" dirty="0">
              <a:solidFill>
                <a:schemeClr val="tx2"/>
              </a:solidFill>
              <a:latin typeface="微軟正黑體" panose="020B0604030504040204" pitchFamily="34" charset="-120"/>
              <a:ea typeface="微軟正黑體" panose="020B0604030504040204" pitchFamily="34" charset="-120"/>
            </a:rPr>
            <a:t>由中華民國兒童牙科醫學會進行一項為期六年</a:t>
          </a:r>
          <a:r>
            <a:rPr lang="en-US" altLang="zh-TW" dirty="0">
              <a:solidFill>
                <a:schemeClr val="tx2"/>
              </a:solidFill>
              <a:latin typeface="微軟正黑體" panose="020B0604030504040204" pitchFamily="34" charset="-120"/>
              <a:ea typeface="微軟正黑體" panose="020B0604030504040204" pitchFamily="34" charset="-120"/>
            </a:rPr>
            <a:t>(</a:t>
          </a:r>
          <a:r>
            <a:rPr lang="en-US" altLang="en-US" dirty="0">
              <a:solidFill>
                <a:schemeClr val="tx2"/>
              </a:solidFill>
              <a:latin typeface="微軟正黑體" panose="020B0604030504040204" pitchFamily="34" charset="-120"/>
              <a:ea typeface="微軟正黑體" panose="020B0604030504040204" pitchFamily="34" charset="-120"/>
            </a:rPr>
            <a:t>1991-1996</a:t>
          </a:r>
          <a:r>
            <a:rPr lang="en-US" altLang="zh-TW" dirty="0">
              <a:solidFill>
                <a:schemeClr val="tx2"/>
              </a:solidFill>
              <a:latin typeface="微軟正黑體" panose="020B0604030504040204" pitchFamily="34" charset="-120"/>
              <a:ea typeface="微軟正黑體" panose="020B0604030504040204" pitchFamily="34" charset="-120"/>
            </a:rPr>
            <a:t>)</a:t>
          </a:r>
          <a:r>
            <a:rPr lang="zh-TW" altLang="en-US" dirty="0">
              <a:solidFill>
                <a:schemeClr val="tx2"/>
              </a:solidFill>
              <a:latin typeface="微軟正黑體" panose="020B0604030504040204" pitchFamily="34" charset="-120"/>
              <a:ea typeface="微軟正黑體" panose="020B0604030504040204" pitchFamily="34" charset="-120"/>
            </a:rPr>
            <a:t>的先趨性成效，評估約可降低</a:t>
          </a:r>
          <a:r>
            <a:rPr lang="en-US" altLang="en-US" dirty="0">
              <a:solidFill>
                <a:schemeClr val="tx2"/>
              </a:solidFill>
              <a:latin typeface="微軟正黑體" panose="020B0604030504040204" pitchFamily="34" charset="-120"/>
              <a:ea typeface="微軟正黑體" panose="020B0604030504040204" pitchFamily="34" charset="-120"/>
            </a:rPr>
            <a:t>36% </a:t>
          </a:r>
          <a:r>
            <a:rPr lang="zh-TW" altLang="en-US" dirty="0">
              <a:solidFill>
                <a:schemeClr val="tx2"/>
              </a:solidFill>
              <a:latin typeface="微軟正黑體" panose="020B0604030504040204" pitchFamily="34" charset="-120"/>
              <a:ea typeface="微軟正黑體" panose="020B0604030504040204" pitchFamily="34" charset="-120"/>
            </a:rPr>
            <a:t>的齲齒率</a:t>
          </a:r>
        </a:p>
      </dgm:t>
    </dgm:pt>
    <dgm:pt modelId="{E93DD16E-651A-4F47-A660-72C637DCB1A4}" type="parTrans" cxnId="{3300E9F5-277F-4E7D-9A1C-77F68A77416F}">
      <dgm:prSet/>
      <dgm:spPr/>
      <dgm:t>
        <a:bodyPr/>
        <a:lstStyle/>
        <a:p>
          <a:endParaRPr lang="zh-TW" altLang="en-US"/>
        </a:p>
      </dgm:t>
    </dgm:pt>
    <dgm:pt modelId="{0DABD049-E144-43CD-8084-87DDC26BA44D}" type="sibTrans" cxnId="{3300E9F5-277F-4E7D-9A1C-77F68A77416F}">
      <dgm:prSet/>
      <dgm:spPr/>
      <dgm:t>
        <a:bodyPr/>
        <a:lstStyle/>
        <a:p>
          <a:endParaRPr lang="zh-TW" altLang="en-US"/>
        </a:p>
      </dgm:t>
    </dgm:pt>
    <dgm:pt modelId="{25FF3DFC-69E8-4B35-A736-6C48C30747CA}">
      <dgm:prSet phldrT="[文字]"/>
      <dgm:spPr/>
      <dgm:t>
        <a:bodyPr/>
        <a:lstStyle/>
        <a:p>
          <a:r>
            <a:rPr lang="en-US" altLang="zh-TW" dirty="0">
              <a:solidFill>
                <a:schemeClr val="tx2"/>
              </a:solidFill>
              <a:latin typeface="微軟正黑體" panose="020B0604030504040204" pitchFamily="34" charset="-120"/>
              <a:ea typeface="微軟正黑體" panose="020B0604030504040204" pitchFamily="34" charset="-120"/>
            </a:rPr>
            <a:t>1997 </a:t>
          </a:r>
          <a:r>
            <a:rPr lang="zh-TW" altLang="en-US" dirty="0">
              <a:solidFill>
                <a:schemeClr val="tx2"/>
              </a:solidFill>
              <a:latin typeface="微軟正黑體" panose="020B0604030504040204" pitchFamily="34" charset="-120"/>
              <a:ea typeface="微軟正黑體" panose="020B0604030504040204" pitchFamily="34" charset="-120"/>
            </a:rPr>
            <a:t>年</a:t>
          </a:r>
        </a:p>
      </dgm:t>
    </dgm:pt>
    <dgm:pt modelId="{BEA499B0-5BE6-4D24-A744-1A731EE46008}" type="parTrans" cxnId="{489547BF-2CDD-4F65-9769-22E825F55806}">
      <dgm:prSet/>
      <dgm:spPr/>
      <dgm:t>
        <a:bodyPr/>
        <a:lstStyle/>
        <a:p>
          <a:endParaRPr lang="zh-TW" altLang="en-US"/>
        </a:p>
      </dgm:t>
    </dgm:pt>
    <dgm:pt modelId="{5B715D97-A0BD-4859-818E-CA71B3BF6688}" type="sibTrans" cxnId="{489547BF-2CDD-4F65-9769-22E825F55806}">
      <dgm:prSet/>
      <dgm:spPr/>
      <dgm:t>
        <a:bodyPr/>
        <a:lstStyle/>
        <a:p>
          <a:endParaRPr lang="zh-TW" altLang="en-US"/>
        </a:p>
      </dgm:t>
    </dgm:pt>
    <dgm:pt modelId="{70298142-E9C0-42D8-B206-D1ACD6C10B8A}">
      <dgm:prSet phldrT="[文字]"/>
      <dgm:spPr/>
      <dgm:t>
        <a:bodyPr/>
        <a:lstStyle/>
        <a:p>
          <a:r>
            <a:rPr lang="zh-TW" altLang="en-US" dirty="0">
              <a:solidFill>
                <a:schemeClr val="tx2"/>
              </a:solidFill>
              <a:latin typeface="微軟正黑體" panose="020B0604030504040204" pitchFamily="34" charset="-120"/>
              <a:ea typeface="微軟正黑體" panose="020B0604030504040204" pitchFamily="34" charset="-120"/>
            </a:rPr>
            <a:t>嘗試在國小</a:t>
          </a:r>
          <a:r>
            <a:rPr lang="en-US" altLang="zh-TW" dirty="0">
              <a:solidFill>
                <a:schemeClr val="tx2"/>
              </a:solidFill>
              <a:latin typeface="微軟正黑體" panose="020B0604030504040204" pitchFamily="34" charset="-120"/>
              <a:ea typeface="微軟正黑體" panose="020B0604030504040204" pitchFamily="34" charset="-120"/>
            </a:rPr>
            <a:t>1~6 </a:t>
          </a:r>
          <a:r>
            <a:rPr lang="zh-TW" altLang="en-US" dirty="0">
              <a:solidFill>
                <a:schemeClr val="tx2"/>
              </a:solidFill>
              <a:latin typeface="微軟正黑體" panose="020B0604030504040204" pitchFamily="34" charset="-120"/>
              <a:ea typeface="微軟正黑體" panose="020B0604030504040204" pitchFamily="34" charset="-120"/>
            </a:rPr>
            <a:t>年級學童推廣使用</a:t>
          </a:r>
        </a:p>
      </dgm:t>
    </dgm:pt>
    <dgm:pt modelId="{23F6259B-EE88-400C-9D17-B36A42D0D10D}" type="parTrans" cxnId="{5644A41B-6370-4DD4-B950-CC97559EA474}">
      <dgm:prSet/>
      <dgm:spPr/>
      <dgm:t>
        <a:bodyPr/>
        <a:lstStyle/>
        <a:p>
          <a:endParaRPr lang="zh-TW" altLang="en-US"/>
        </a:p>
      </dgm:t>
    </dgm:pt>
    <dgm:pt modelId="{E1FD7BA3-626E-4B77-8BF5-9F17EB30E5B4}" type="sibTrans" cxnId="{5644A41B-6370-4DD4-B950-CC97559EA474}">
      <dgm:prSet/>
      <dgm:spPr/>
      <dgm:t>
        <a:bodyPr/>
        <a:lstStyle/>
        <a:p>
          <a:endParaRPr lang="zh-TW" altLang="en-US"/>
        </a:p>
      </dgm:t>
    </dgm:pt>
    <dgm:pt modelId="{16A1BADA-0B0F-4186-B5FD-829146EB58B8}">
      <dgm:prSet phldrT="[文字]"/>
      <dgm:spPr/>
      <dgm:t>
        <a:bodyPr/>
        <a:lstStyle/>
        <a:p>
          <a:r>
            <a:rPr lang="en-US" altLang="zh-TW">
              <a:solidFill>
                <a:schemeClr val="tx2"/>
              </a:solidFill>
              <a:latin typeface="微軟正黑體" panose="020B0604030504040204" pitchFamily="34" charset="-120"/>
              <a:ea typeface="微軟正黑體" panose="020B0604030504040204" pitchFamily="34" charset="-120"/>
            </a:rPr>
            <a:t>2000</a:t>
          </a:r>
          <a:r>
            <a:rPr lang="zh-TW" altLang="en-US">
              <a:solidFill>
                <a:schemeClr val="tx2"/>
              </a:solidFill>
              <a:latin typeface="微軟正黑體" panose="020B0604030504040204" pitchFamily="34" charset="-120"/>
              <a:ea typeface="微軟正黑體" panose="020B0604030504040204" pitchFamily="34" charset="-120"/>
            </a:rPr>
            <a:t>年</a:t>
          </a:r>
          <a:endParaRPr lang="zh-TW" altLang="en-US" dirty="0">
            <a:solidFill>
              <a:schemeClr val="tx2"/>
            </a:solidFill>
            <a:latin typeface="微軟正黑體" panose="020B0604030504040204" pitchFamily="34" charset="-120"/>
            <a:ea typeface="微軟正黑體" panose="020B0604030504040204" pitchFamily="34" charset="-120"/>
          </a:endParaRPr>
        </a:p>
      </dgm:t>
    </dgm:pt>
    <dgm:pt modelId="{68A2283A-610D-436C-A82C-B892A4737AA8}" type="parTrans" cxnId="{CF7CEFEC-376E-4EC4-BB68-B9D2E82DA78E}">
      <dgm:prSet/>
      <dgm:spPr/>
      <dgm:t>
        <a:bodyPr/>
        <a:lstStyle/>
        <a:p>
          <a:endParaRPr lang="zh-TW" altLang="en-US"/>
        </a:p>
      </dgm:t>
    </dgm:pt>
    <dgm:pt modelId="{F31A871A-6FF7-4351-959F-5E14E95AAE16}" type="sibTrans" cxnId="{CF7CEFEC-376E-4EC4-BB68-B9D2E82DA78E}">
      <dgm:prSet/>
      <dgm:spPr/>
      <dgm:t>
        <a:bodyPr/>
        <a:lstStyle/>
        <a:p>
          <a:endParaRPr lang="zh-TW" altLang="en-US"/>
        </a:p>
      </dgm:t>
    </dgm:pt>
    <dgm:pt modelId="{2CD5204A-4E55-4009-B95A-ED0FD8D2F4D9}">
      <dgm:prSet phldrT="[文字]"/>
      <dgm:spPr/>
      <dgm:t>
        <a:bodyPr/>
        <a:lstStyle/>
        <a:p>
          <a:r>
            <a:rPr lang="zh-TW" altLang="en-US">
              <a:solidFill>
                <a:schemeClr val="tx2"/>
              </a:solidFill>
              <a:latin typeface="微軟正黑體" panose="020B0604030504040204" pitchFamily="34" charset="-120"/>
              <a:ea typeface="微軟正黑體" panose="020B0604030504040204" pitchFamily="34" charset="-120"/>
            </a:rPr>
            <a:t>積極推廣，參與率達</a:t>
          </a:r>
          <a:r>
            <a:rPr lang="en-US" altLang="zh-TW">
              <a:solidFill>
                <a:schemeClr val="tx2"/>
              </a:solidFill>
              <a:latin typeface="微軟正黑體" panose="020B0604030504040204" pitchFamily="34" charset="-120"/>
              <a:ea typeface="微軟正黑體" panose="020B0604030504040204" pitchFamily="34" charset="-120"/>
            </a:rPr>
            <a:t>73.4%</a:t>
          </a:r>
          <a:endParaRPr lang="zh-TW" altLang="en-US" dirty="0">
            <a:solidFill>
              <a:schemeClr val="tx2"/>
            </a:solidFill>
            <a:latin typeface="微軟正黑體" panose="020B0604030504040204" pitchFamily="34" charset="-120"/>
            <a:ea typeface="微軟正黑體" panose="020B0604030504040204" pitchFamily="34" charset="-120"/>
          </a:endParaRPr>
        </a:p>
      </dgm:t>
    </dgm:pt>
    <dgm:pt modelId="{65C87E5B-531E-4E20-AB9A-2D7AF8299403}" type="parTrans" cxnId="{39D75C51-E0B1-42B0-9B22-9D5C0E97F519}">
      <dgm:prSet/>
      <dgm:spPr/>
      <dgm:t>
        <a:bodyPr/>
        <a:lstStyle/>
        <a:p>
          <a:endParaRPr lang="zh-TW" altLang="en-US"/>
        </a:p>
      </dgm:t>
    </dgm:pt>
    <dgm:pt modelId="{AAD92B71-F642-46B0-ACB4-E71954A04828}" type="sibTrans" cxnId="{39D75C51-E0B1-42B0-9B22-9D5C0E97F519}">
      <dgm:prSet/>
      <dgm:spPr/>
      <dgm:t>
        <a:bodyPr/>
        <a:lstStyle/>
        <a:p>
          <a:endParaRPr lang="zh-TW" altLang="en-US"/>
        </a:p>
      </dgm:t>
    </dgm:pt>
    <dgm:pt modelId="{3A50FE7F-A52A-469A-A817-13075785750F}">
      <dgm:prSet/>
      <dgm:spPr/>
      <dgm:t>
        <a:bodyPr/>
        <a:lstStyle/>
        <a:p>
          <a:r>
            <a:rPr lang="en-US" altLang="en-US">
              <a:solidFill>
                <a:schemeClr val="tx2"/>
              </a:solidFill>
              <a:latin typeface="微軟正黑體" panose="020B0604030504040204" pitchFamily="34" charset="-120"/>
              <a:ea typeface="微軟正黑體" panose="020B0604030504040204" pitchFamily="34" charset="-120"/>
            </a:rPr>
            <a:t>2001 </a:t>
          </a:r>
          <a:r>
            <a:rPr lang="zh-TW" altLang="en-US">
              <a:solidFill>
                <a:schemeClr val="tx2"/>
              </a:solidFill>
              <a:latin typeface="微軟正黑體" panose="020B0604030504040204" pitchFamily="34" charset="-120"/>
              <a:ea typeface="微軟正黑體" panose="020B0604030504040204" pitchFamily="34" charset="-120"/>
            </a:rPr>
            <a:t>年</a:t>
          </a:r>
          <a:endParaRPr lang="zh-TW" altLang="en-US" dirty="0">
            <a:solidFill>
              <a:schemeClr val="tx2"/>
            </a:solidFill>
            <a:latin typeface="微軟正黑體" panose="020B0604030504040204" pitchFamily="34" charset="-120"/>
            <a:ea typeface="微軟正黑體" panose="020B0604030504040204" pitchFamily="34" charset="-120"/>
          </a:endParaRPr>
        </a:p>
      </dgm:t>
    </dgm:pt>
    <dgm:pt modelId="{76B1C5D7-5EBB-4D44-9FB8-695D41B0E987}" type="parTrans" cxnId="{D858CBC4-FD34-45FB-9368-C3C58BE31BFF}">
      <dgm:prSet/>
      <dgm:spPr/>
      <dgm:t>
        <a:bodyPr/>
        <a:lstStyle/>
        <a:p>
          <a:endParaRPr lang="zh-TW" altLang="en-US"/>
        </a:p>
      </dgm:t>
    </dgm:pt>
    <dgm:pt modelId="{BBF34727-E4FB-4BA0-B664-D80B68F44D3C}" type="sibTrans" cxnId="{D858CBC4-FD34-45FB-9368-C3C58BE31BFF}">
      <dgm:prSet/>
      <dgm:spPr/>
      <dgm:t>
        <a:bodyPr/>
        <a:lstStyle/>
        <a:p>
          <a:endParaRPr lang="zh-TW" altLang="en-US"/>
        </a:p>
      </dgm:t>
    </dgm:pt>
    <dgm:pt modelId="{26DFE4D9-C6AA-4A42-8CDD-528F2D137A6C}">
      <dgm:prSet/>
      <dgm:spPr>
        <a:solidFill>
          <a:srgbClr val="9BD7FF"/>
        </a:solidFill>
      </dgm:spPr>
      <dgm:t>
        <a:bodyPr/>
        <a:lstStyle/>
        <a:p>
          <a:r>
            <a:rPr lang="en-US" altLang="zh-TW">
              <a:solidFill>
                <a:schemeClr val="tx2"/>
              </a:solidFill>
              <a:latin typeface="微軟正黑體" panose="020B0604030504040204" pitchFamily="34" charset="-120"/>
              <a:ea typeface="微軟正黑體" panose="020B0604030504040204" pitchFamily="34" charset="-120"/>
            </a:rPr>
            <a:t>2002</a:t>
          </a:r>
          <a:r>
            <a:rPr lang="zh-TW" altLang="en-US">
              <a:solidFill>
                <a:schemeClr val="tx2"/>
              </a:solidFill>
              <a:latin typeface="微軟正黑體" panose="020B0604030504040204" pitchFamily="34" charset="-120"/>
              <a:ea typeface="微軟正黑體" panose="020B0604030504040204" pitchFamily="34" charset="-120"/>
            </a:rPr>
            <a:t>年</a:t>
          </a:r>
          <a:endParaRPr lang="zh-TW" altLang="en-US" dirty="0">
            <a:solidFill>
              <a:schemeClr val="tx2"/>
            </a:solidFill>
            <a:latin typeface="微軟正黑體" panose="020B0604030504040204" pitchFamily="34" charset="-120"/>
            <a:ea typeface="微軟正黑體" panose="020B0604030504040204" pitchFamily="34" charset="-120"/>
          </a:endParaRPr>
        </a:p>
      </dgm:t>
    </dgm:pt>
    <dgm:pt modelId="{424EFF4E-9746-4CCF-A6A6-55216A6D7651}" type="parTrans" cxnId="{F4953430-756F-41F9-87F6-D87F3FBB7A98}">
      <dgm:prSet/>
      <dgm:spPr/>
      <dgm:t>
        <a:bodyPr/>
        <a:lstStyle/>
        <a:p>
          <a:endParaRPr lang="zh-TW" altLang="en-US"/>
        </a:p>
      </dgm:t>
    </dgm:pt>
    <dgm:pt modelId="{5B90C97A-DF3B-4808-BEFA-E9F963E81984}" type="sibTrans" cxnId="{F4953430-756F-41F9-87F6-D87F3FBB7A98}">
      <dgm:prSet/>
      <dgm:spPr/>
      <dgm:t>
        <a:bodyPr/>
        <a:lstStyle/>
        <a:p>
          <a:endParaRPr lang="zh-TW" altLang="en-US"/>
        </a:p>
      </dgm:t>
    </dgm:pt>
    <dgm:pt modelId="{3BA7022E-63F2-4E4B-9C24-17000CE224A3}">
      <dgm:prSet/>
      <dgm:spPr/>
      <dgm:t>
        <a:bodyPr/>
        <a:lstStyle/>
        <a:p>
          <a:r>
            <a:rPr lang="zh-TW" altLang="en-US">
              <a:solidFill>
                <a:schemeClr val="tx2"/>
              </a:solidFill>
              <a:latin typeface="微軟正黑體" panose="020B0604030504040204" pitchFamily="34" charset="-120"/>
              <a:ea typeface="微軟正黑體" panose="020B0604030504040204" pitchFamily="34" charset="-120"/>
            </a:rPr>
            <a:t>參與率達</a:t>
          </a:r>
          <a:r>
            <a:rPr lang="en-US" altLang="en-US">
              <a:solidFill>
                <a:schemeClr val="tx2"/>
              </a:solidFill>
              <a:latin typeface="微軟正黑體" panose="020B0604030504040204" pitchFamily="34" charset="-120"/>
              <a:ea typeface="微軟正黑體" panose="020B0604030504040204" pitchFamily="34" charset="-120"/>
            </a:rPr>
            <a:t>94.5%</a:t>
          </a:r>
          <a:endParaRPr lang="zh-TW" altLang="en-US" dirty="0">
            <a:solidFill>
              <a:schemeClr val="tx2"/>
            </a:solidFill>
            <a:latin typeface="微軟正黑體" panose="020B0604030504040204" pitchFamily="34" charset="-120"/>
            <a:ea typeface="微軟正黑體" panose="020B0604030504040204" pitchFamily="34" charset="-120"/>
          </a:endParaRPr>
        </a:p>
      </dgm:t>
    </dgm:pt>
    <dgm:pt modelId="{99EC9E0E-551E-4DC9-A0A4-0291B09ECB47}" type="parTrans" cxnId="{E4366468-DE9B-470C-A6A0-69F7D738BF66}">
      <dgm:prSet/>
      <dgm:spPr/>
      <dgm:t>
        <a:bodyPr/>
        <a:lstStyle/>
        <a:p>
          <a:endParaRPr lang="zh-TW" altLang="en-US"/>
        </a:p>
      </dgm:t>
    </dgm:pt>
    <dgm:pt modelId="{CC7416E5-CB63-47E1-BCD1-27C4D677D8DB}" type="sibTrans" cxnId="{E4366468-DE9B-470C-A6A0-69F7D738BF66}">
      <dgm:prSet/>
      <dgm:spPr/>
      <dgm:t>
        <a:bodyPr/>
        <a:lstStyle/>
        <a:p>
          <a:endParaRPr lang="zh-TW" altLang="en-US"/>
        </a:p>
      </dgm:t>
    </dgm:pt>
    <dgm:pt modelId="{5FFE4795-7BBC-46F7-9CDD-E98259938A0C}">
      <dgm:prSet/>
      <dgm:spPr/>
      <dgm:t>
        <a:bodyPr/>
        <a:lstStyle/>
        <a:p>
          <a:endParaRPr lang="zh-TW" altLang="en-US">
            <a:solidFill>
              <a:schemeClr val="tx2"/>
            </a:solidFill>
            <a:latin typeface="微軟正黑體" panose="020B0604030504040204" pitchFamily="34" charset="-120"/>
            <a:ea typeface="微軟正黑體" panose="020B0604030504040204" pitchFamily="34" charset="-120"/>
          </a:endParaRPr>
        </a:p>
      </dgm:t>
    </dgm:pt>
    <dgm:pt modelId="{3D0FDBB3-77E8-4332-A86E-5CE057B186D4}" type="parTrans" cxnId="{3ACFE95C-B0D2-4F8E-B9F3-40E2CCB1F63C}">
      <dgm:prSet/>
      <dgm:spPr/>
      <dgm:t>
        <a:bodyPr/>
        <a:lstStyle/>
        <a:p>
          <a:endParaRPr lang="zh-TW" altLang="en-US"/>
        </a:p>
      </dgm:t>
    </dgm:pt>
    <dgm:pt modelId="{BC95A5CC-F626-41C1-8F3C-721F1C56A2A9}" type="sibTrans" cxnId="{3ACFE95C-B0D2-4F8E-B9F3-40E2CCB1F63C}">
      <dgm:prSet/>
      <dgm:spPr/>
      <dgm:t>
        <a:bodyPr/>
        <a:lstStyle/>
        <a:p>
          <a:endParaRPr lang="zh-TW" altLang="en-US"/>
        </a:p>
      </dgm:t>
    </dgm:pt>
    <dgm:pt modelId="{F2DC581E-A117-4033-BA8D-8A568A0B2407}">
      <dgm:prSet/>
      <dgm:spPr/>
      <dgm:t>
        <a:bodyPr/>
        <a:lstStyle/>
        <a:p>
          <a:r>
            <a:rPr lang="zh-TW" altLang="en-US">
              <a:solidFill>
                <a:schemeClr val="tx2"/>
              </a:solidFill>
              <a:latin typeface="微軟正黑體" panose="020B0604030504040204" pitchFamily="34" charset="-120"/>
              <a:ea typeface="微軟正黑體" panose="020B0604030504040204" pitchFamily="34" charset="-120"/>
            </a:rPr>
            <a:t>參與率落於</a:t>
          </a:r>
          <a:r>
            <a:rPr lang="en-US" altLang="zh-TW">
              <a:solidFill>
                <a:schemeClr val="tx2"/>
              </a:solidFill>
              <a:latin typeface="微軟正黑體" panose="020B0604030504040204" pitchFamily="34" charset="-120"/>
              <a:ea typeface="微軟正黑體" panose="020B0604030504040204" pitchFamily="34" charset="-120"/>
            </a:rPr>
            <a:t>97-98%</a:t>
          </a:r>
          <a:endParaRPr lang="zh-TW" altLang="en-US" dirty="0">
            <a:solidFill>
              <a:schemeClr val="tx2"/>
            </a:solidFill>
            <a:latin typeface="微軟正黑體" panose="020B0604030504040204" pitchFamily="34" charset="-120"/>
            <a:ea typeface="微軟正黑體" panose="020B0604030504040204" pitchFamily="34" charset="-120"/>
          </a:endParaRPr>
        </a:p>
      </dgm:t>
    </dgm:pt>
    <dgm:pt modelId="{8E9F654A-CA66-421C-93BA-B7DA50B80BDD}" type="parTrans" cxnId="{973068EE-2D96-409D-AB65-603B4FF131D3}">
      <dgm:prSet/>
      <dgm:spPr/>
      <dgm:t>
        <a:bodyPr/>
        <a:lstStyle/>
        <a:p>
          <a:endParaRPr lang="zh-TW" altLang="en-US"/>
        </a:p>
      </dgm:t>
    </dgm:pt>
    <dgm:pt modelId="{0E6F0227-1331-4B46-94C4-8752E0A30D22}" type="sibTrans" cxnId="{973068EE-2D96-409D-AB65-603B4FF131D3}">
      <dgm:prSet/>
      <dgm:spPr/>
      <dgm:t>
        <a:bodyPr/>
        <a:lstStyle/>
        <a:p>
          <a:endParaRPr lang="zh-TW" altLang="en-US"/>
        </a:p>
      </dgm:t>
    </dgm:pt>
    <dgm:pt modelId="{1FDAF433-DD8A-49B1-849F-25951674BC5B}" type="pres">
      <dgm:prSet presAssocID="{0806A43F-8F41-449C-8E7F-537981FDC1EC}" presName="Name0" presStyleCnt="0">
        <dgm:presLayoutVars>
          <dgm:chMax val="5"/>
          <dgm:chPref val="5"/>
          <dgm:dir/>
          <dgm:animLvl val="lvl"/>
        </dgm:presLayoutVars>
      </dgm:prSet>
      <dgm:spPr/>
    </dgm:pt>
    <dgm:pt modelId="{71E0A038-DEF6-4E4E-B5A1-6BB04EE46B1E}" type="pres">
      <dgm:prSet presAssocID="{89EC9F93-2AF0-4823-B92E-5E77A174E84A}" presName="parentText1" presStyleLbl="node1" presStyleIdx="0" presStyleCnt="5">
        <dgm:presLayoutVars>
          <dgm:chMax/>
          <dgm:chPref val="3"/>
          <dgm:bulletEnabled val="1"/>
        </dgm:presLayoutVars>
      </dgm:prSet>
      <dgm:spPr/>
    </dgm:pt>
    <dgm:pt modelId="{45799E0A-9EE2-4897-A5BA-7296F16DB4EF}" type="pres">
      <dgm:prSet presAssocID="{89EC9F93-2AF0-4823-B92E-5E77A174E84A}" presName="childText1" presStyleLbl="solidAlignAcc1" presStyleIdx="0" presStyleCnt="5">
        <dgm:presLayoutVars>
          <dgm:chMax val="0"/>
          <dgm:chPref val="0"/>
          <dgm:bulletEnabled val="1"/>
        </dgm:presLayoutVars>
      </dgm:prSet>
      <dgm:spPr/>
    </dgm:pt>
    <dgm:pt modelId="{34627279-E147-4FB9-87CF-90C0822DC98C}" type="pres">
      <dgm:prSet presAssocID="{25FF3DFC-69E8-4B35-A736-6C48C30747CA}" presName="parentText2" presStyleLbl="node1" presStyleIdx="1" presStyleCnt="5">
        <dgm:presLayoutVars>
          <dgm:chMax/>
          <dgm:chPref val="3"/>
          <dgm:bulletEnabled val="1"/>
        </dgm:presLayoutVars>
      </dgm:prSet>
      <dgm:spPr/>
    </dgm:pt>
    <dgm:pt modelId="{8361707F-DC45-4527-9E17-4AAB501725FA}" type="pres">
      <dgm:prSet presAssocID="{25FF3DFC-69E8-4B35-A736-6C48C30747CA}" presName="childText2" presStyleLbl="solidAlignAcc1" presStyleIdx="1" presStyleCnt="5">
        <dgm:presLayoutVars>
          <dgm:chMax val="0"/>
          <dgm:chPref val="0"/>
          <dgm:bulletEnabled val="1"/>
        </dgm:presLayoutVars>
      </dgm:prSet>
      <dgm:spPr/>
    </dgm:pt>
    <dgm:pt modelId="{C6FDE64D-85E3-44D1-BBD7-ADB487C589AF}" type="pres">
      <dgm:prSet presAssocID="{16A1BADA-0B0F-4186-B5FD-829146EB58B8}" presName="parentText3" presStyleLbl="node1" presStyleIdx="2" presStyleCnt="5">
        <dgm:presLayoutVars>
          <dgm:chMax/>
          <dgm:chPref val="3"/>
          <dgm:bulletEnabled val="1"/>
        </dgm:presLayoutVars>
      </dgm:prSet>
      <dgm:spPr/>
    </dgm:pt>
    <dgm:pt modelId="{86797DE4-7922-410C-A05E-61BBA9F02180}" type="pres">
      <dgm:prSet presAssocID="{16A1BADA-0B0F-4186-B5FD-829146EB58B8}" presName="childText3" presStyleLbl="solidAlignAcc1" presStyleIdx="2" presStyleCnt="5">
        <dgm:presLayoutVars>
          <dgm:chMax val="0"/>
          <dgm:chPref val="0"/>
          <dgm:bulletEnabled val="1"/>
        </dgm:presLayoutVars>
      </dgm:prSet>
      <dgm:spPr/>
    </dgm:pt>
    <dgm:pt modelId="{DC972E5F-3BED-4DA2-B91F-7BBF605048F7}" type="pres">
      <dgm:prSet presAssocID="{3A50FE7F-A52A-469A-A817-13075785750F}" presName="parentText4" presStyleLbl="node1" presStyleIdx="3" presStyleCnt="5">
        <dgm:presLayoutVars>
          <dgm:chMax/>
          <dgm:chPref val="3"/>
          <dgm:bulletEnabled val="1"/>
        </dgm:presLayoutVars>
      </dgm:prSet>
      <dgm:spPr/>
    </dgm:pt>
    <dgm:pt modelId="{5D7F1BAA-328E-40CF-8698-72B7403C21D4}" type="pres">
      <dgm:prSet presAssocID="{3A50FE7F-A52A-469A-A817-13075785750F}" presName="childText4" presStyleLbl="solidAlignAcc1" presStyleIdx="3" presStyleCnt="5">
        <dgm:presLayoutVars>
          <dgm:chMax val="0"/>
          <dgm:chPref val="0"/>
          <dgm:bulletEnabled val="1"/>
        </dgm:presLayoutVars>
      </dgm:prSet>
      <dgm:spPr/>
    </dgm:pt>
    <dgm:pt modelId="{C365B184-9BD7-4919-AD8E-3C50EFA33CAB}" type="pres">
      <dgm:prSet presAssocID="{26DFE4D9-C6AA-4A42-8CDD-528F2D137A6C}" presName="parentText5" presStyleLbl="node1" presStyleIdx="4" presStyleCnt="5">
        <dgm:presLayoutVars>
          <dgm:chMax/>
          <dgm:chPref val="3"/>
          <dgm:bulletEnabled val="1"/>
        </dgm:presLayoutVars>
      </dgm:prSet>
      <dgm:spPr/>
    </dgm:pt>
    <dgm:pt modelId="{9582F6E2-E0D9-43BC-A4E0-733EF644C715}" type="pres">
      <dgm:prSet presAssocID="{26DFE4D9-C6AA-4A42-8CDD-528F2D137A6C}" presName="childText5" presStyleLbl="solidAlignAcc1" presStyleIdx="4" presStyleCnt="5">
        <dgm:presLayoutVars>
          <dgm:chMax val="0"/>
          <dgm:chPref val="0"/>
          <dgm:bulletEnabled val="1"/>
        </dgm:presLayoutVars>
      </dgm:prSet>
      <dgm:spPr/>
    </dgm:pt>
  </dgm:ptLst>
  <dgm:cxnLst>
    <dgm:cxn modelId="{A63C5F01-7202-4794-805A-29E2EFD0257C}" type="presOf" srcId="{F2DC581E-A117-4033-BA8D-8A568A0B2407}" destId="{9582F6E2-E0D9-43BC-A4E0-733EF644C715}" srcOrd="0" destOrd="0" presId="urn:microsoft.com/office/officeart/2009/3/layout/IncreasingArrowsProcess"/>
    <dgm:cxn modelId="{5644A41B-6370-4DD4-B950-CC97559EA474}" srcId="{25FF3DFC-69E8-4B35-A736-6C48C30747CA}" destId="{70298142-E9C0-42D8-B206-D1ACD6C10B8A}" srcOrd="0" destOrd="0" parTransId="{23F6259B-EE88-400C-9D17-B36A42D0D10D}" sibTransId="{E1FD7BA3-626E-4B77-8BF5-9F17EB30E5B4}"/>
    <dgm:cxn modelId="{F4953430-756F-41F9-87F6-D87F3FBB7A98}" srcId="{0806A43F-8F41-449C-8E7F-537981FDC1EC}" destId="{26DFE4D9-C6AA-4A42-8CDD-528F2D137A6C}" srcOrd="4" destOrd="0" parTransId="{424EFF4E-9746-4CCF-A6A6-55216A6D7651}" sibTransId="{5B90C97A-DF3B-4808-BEFA-E9F963E81984}"/>
    <dgm:cxn modelId="{28508B38-E0A5-433E-8150-A5B6ED3A4576}" type="presOf" srcId="{0806A43F-8F41-449C-8E7F-537981FDC1EC}" destId="{1FDAF433-DD8A-49B1-849F-25951674BC5B}" srcOrd="0" destOrd="0" presId="urn:microsoft.com/office/officeart/2009/3/layout/IncreasingArrowsProcess"/>
    <dgm:cxn modelId="{C9B1FE40-B1BC-4E3C-BD15-1E26787C6D9E}" type="presOf" srcId="{70298142-E9C0-42D8-B206-D1ACD6C10B8A}" destId="{8361707F-DC45-4527-9E17-4AAB501725FA}" srcOrd="0" destOrd="0" presId="urn:microsoft.com/office/officeart/2009/3/layout/IncreasingArrowsProcess"/>
    <dgm:cxn modelId="{3ACFE95C-B0D2-4F8E-B9F3-40E2CCB1F63C}" srcId="{3A50FE7F-A52A-469A-A817-13075785750F}" destId="{5FFE4795-7BBC-46F7-9CDD-E98259938A0C}" srcOrd="1" destOrd="0" parTransId="{3D0FDBB3-77E8-4332-A86E-5CE057B186D4}" sibTransId="{BC95A5CC-F626-41C1-8F3C-721F1C56A2A9}"/>
    <dgm:cxn modelId="{EA505367-B28C-4D86-B08B-F36181B57274}" type="presOf" srcId="{2CD5204A-4E55-4009-B95A-ED0FD8D2F4D9}" destId="{86797DE4-7922-410C-A05E-61BBA9F02180}" srcOrd="0" destOrd="0" presId="urn:microsoft.com/office/officeart/2009/3/layout/IncreasingArrowsProcess"/>
    <dgm:cxn modelId="{E4366468-DE9B-470C-A6A0-69F7D738BF66}" srcId="{3A50FE7F-A52A-469A-A817-13075785750F}" destId="{3BA7022E-63F2-4E4B-9C24-17000CE224A3}" srcOrd="0" destOrd="0" parTransId="{99EC9E0E-551E-4DC9-A0A4-0291B09ECB47}" sibTransId="{CC7416E5-CB63-47E1-BCD1-27C4D677D8DB}"/>
    <dgm:cxn modelId="{2103BA6C-B134-4B17-AF0C-65BC03B72CA9}" type="presOf" srcId="{5FFE4795-7BBC-46F7-9CDD-E98259938A0C}" destId="{5D7F1BAA-328E-40CF-8698-72B7403C21D4}" srcOrd="0" destOrd="1" presId="urn:microsoft.com/office/officeart/2009/3/layout/IncreasingArrowsProcess"/>
    <dgm:cxn modelId="{1C05676D-1AF8-4DC7-9B1E-64F52EB681D5}" type="presOf" srcId="{F297737C-502B-4C31-BBA0-3700380EF4A5}" destId="{45799E0A-9EE2-4897-A5BA-7296F16DB4EF}" srcOrd="0" destOrd="0" presId="urn:microsoft.com/office/officeart/2009/3/layout/IncreasingArrowsProcess"/>
    <dgm:cxn modelId="{413BAC4E-0940-41FA-BA22-40EA57E45236}" type="presOf" srcId="{3BA7022E-63F2-4E4B-9C24-17000CE224A3}" destId="{5D7F1BAA-328E-40CF-8698-72B7403C21D4}" srcOrd="0" destOrd="0" presId="urn:microsoft.com/office/officeart/2009/3/layout/IncreasingArrowsProcess"/>
    <dgm:cxn modelId="{39D75C51-E0B1-42B0-9B22-9D5C0E97F519}" srcId="{16A1BADA-0B0F-4186-B5FD-829146EB58B8}" destId="{2CD5204A-4E55-4009-B95A-ED0FD8D2F4D9}" srcOrd="0" destOrd="0" parTransId="{65C87E5B-531E-4E20-AB9A-2D7AF8299403}" sibTransId="{AAD92B71-F642-46B0-ACB4-E71954A04828}"/>
    <dgm:cxn modelId="{8F91C27F-6413-4580-891A-93C3EF76DE10}" type="presOf" srcId="{16A1BADA-0B0F-4186-B5FD-829146EB58B8}" destId="{C6FDE64D-85E3-44D1-BBD7-ADB487C589AF}" srcOrd="0" destOrd="0" presId="urn:microsoft.com/office/officeart/2009/3/layout/IncreasingArrowsProcess"/>
    <dgm:cxn modelId="{76EE3695-E476-4FD9-949E-133A11E5F070}" type="presOf" srcId="{26DFE4D9-C6AA-4A42-8CDD-528F2D137A6C}" destId="{C365B184-9BD7-4919-AD8E-3C50EFA33CAB}" srcOrd="0" destOrd="0" presId="urn:microsoft.com/office/officeart/2009/3/layout/IncreasingArrowsProcess"/>
    <dgm:cxn modelId="{732DF0A1-6617-4CFC-AC06-B6FAD7FA97C5}" srcId="{0806A43F-8F41-449C-8E7F-537981FDC1EC}" destId="{89EC9F93-2AF0-4823-B92E-5E77A174E84A}" srcOrd="0" destOrd="0" parTransId="{1D1DFC6B-D4BB-4A5C-8C58-050B0BB32971}" sibTransId="{87CD0894-1123-4935-9122-058A33E981F4}"/>
    <dgm:cxn modelId="{46833AB3-D740-4BFD-9069-FB955FAFD34C}" type="presOf" srcId="{89EC9F93-2AF0-4823-B92E-5E77A174E84A}" destId="{71E0A038-DEF6-4E4E-B5A1-6BB04EE46B1E}" srcOrd="0" destOrd="0" presId="urn:microsoft.com/office/officeart/2009/3/layout/IncreasingArrowsProcess"/>
    <dgm:cxn modelId="{489547BF-2CDD-4F65-9769-22E825F55806}" srcId="{0806A43F-8F41-449C-8E7F-537981FDC1EC}" destId="{25FF3DFC-69E8-4B35-A736-6C48C30747CA}" srcOrd="1" destOrd="0" parTransId="{BEA499B0-5BE6-4D24-A744-1A731EE46008}" sibTransId="{5B715D97-A0BD-4859-818E-CA71B3BF6688}"/>
    <dgm:cxn modelId="{D858CBC4-FD34-45FB-9368-C3C58BE31BFF}" srcId="{0806A43F-8F41-449C-8E7F-537981FDC1EC}" destId="{3A50FE7F-A52A-469A-A817-13075785750F}" srcOrd="3" destOrd="0" parTransId="{76B1C5D7-5EBB-4D44-9FB8-695D41B0E987}" sibTransId="{BBF34727-E4FB-4BA0-B664-D80B68F44D3C}"/>
    <dgm:cxn modelId="{617EB1CC-8B24-4D55-8CBC-1E131F772CC0}" type="presOf" srcId="{25FF3DFC-69E8-4B35-A736-6C48C30747CA}" destId="{34627279-E147-4FB9-87CF-90C0822DC98C}" srcOrd="0" destOrd="0" presId="urn:microsoft.com/office/officeart/2009/3/layout/IncreasingArrowsProcess"/>
    <dgm:cxn modelId="{255CC7E6-687D-429F-949F-C9CA67F40C78}" type="presOf" srcId="{3A50FE7F-A52A-469A-A817-13075785750F}" destId="{DC972E5F-3BED-4DA2-B91F-7BBF605048F7}" srcOrd="0" destOrd="0" presId="urn:microsoft.com/office/officeart/2009/3/layout/IncreasingArrowsProcess"/>
    <dgm:cxn modelId="{CF7CEFEC-376E-4EC4-BB68-B9D2E82DA78E}" srcId="{0806A43F-8F41-449C-8E7F-537981FDC1EC}" destId="{16A1BADA-0B0F-4186-B5FD-829146EB58B8}" srcOrd="2" destOrd="0" parTransId="{68A2283A-610D-436C-A82C-B892A4737AA8}" sibTransId="{F31A871A-6FF7-4351-959F-5E14E95AAE16}"/>
    <dgm:cxn modelId="{973068EE-2D96-409D-AB65-603B4FF131D3}" srcId="{26DFE4D9-C6AA-4A42-8CDD-528F2D137A6C}" destId="{F2DC581E-A117-4033-BA8D-8A568A0B2407}" srcOrd="0" destOrd="0" parTransId="{8E9F654A-CA66-421C-93BA-B7DA50B80BDD}" sibTransId="{0E6F0227-1331-4B46-94C4-8752E0A30D22}"/>
    <dgm:cxn modelId="{3300E9F5-277F-4E7D-9A1C-77F68A77416F}" srcId="{89EC9F93-2AF0-4823-B92E-5E77A174E84A}" destId="{F297737C-502B-4C31-BBA0-3700380EF4A5}" srcOrd="0" destOrd="0" parTransId="{E93DD16E-651A-4F47-A660-72C637DCB1A4}" sibTransId="{0DABD049-E144-43CD-8084-87DDC26BA44D}"/>
    <dgm:cxn modelId="{D29CB07F-A54C-4358-827F-FA3373F2F2E7}" type="presParOf" srcId="{1FDAF433-DD8A-49B1-849F-25951674BC5B}" destId="{71E0A038-DEF6-4E4E-B5A1-6BB04EE46B1E}" srcOrd="0" destOrd="0" presId="urn:microsoft.com/office/officeart/2009/3/layout/IncreasingArrowsProcess"/>
    <dgm:cxn modelId="{219E3A61-0E5D-40F6-AA91-96385589299D}" type="presParOf" srcId="{1FDAF433-DD8A-49B1-849F-25951674BC5B}" destId="{45799E0A-9EE2-4897-A5BA-7296F16DB4EF}" srcOrd="1" destOrd="0" presId="urn:microsoft.com/office/officeart/2009/3/layout/IncreasingArrowsProcess"/>
    <dgm:cxn modelId="{E0A905ED-C8AC-4238-BB42-EFD2C28DC130}" type="presParOf" srcId="{1FDAF433-DD8A-49B1-849F-25951674BC5B}" destId="{34627279-E147-4FB9-87CF-90C0822DC98C}" srcOrd="2" destOrd="0" presId="urn:microsoft.com/office/officeart/2009/3/layout/IncreasingArrowsProcess"/>
    <dgm:cxn modelId="{B65ED9CD-3430-441D-B039-784981CD5631}" type="presParOf" srcId="{1FDAF433-DD8A-49B1-849F-25951674BC5B}" destId="{8361707F-DC45-4527-9E17-4AAB501725FA}" srcOrd="3" destOrd="0" presId="urn:microsoft.com/office/officeart/2009/3/layout/IncreasingArrowsProcess"/>
    <dgm:cxn modelId="{B960773A-D5D0-41F0-8B91-F4F42A4337CF}" type="presParOf" srcId="{1FDAF433-DD8A-49B1-849F-25951674BC5B}" destId="{C6FDE64D-85E3-44D1-BBD7-ADB487C589AF}" srcOrd="4" destOrd="0" presId="urn:microsoft.com/office/officeart/2009/3/layout/IncreasingArrowsProcess"/>
    <dgm:cxn modelId="{71A4E36B-CA23-4037-9C1F-10F5917B26B5}" type="presParOf" srcId="{1FDAF433-DD8A-49B1-849F-25951674BC5B}" destId="{86797DE4-7922-410C-A05E-61BBA9F02180}" srcOrd="5" destOrd="0" presId="urn:microsoft.com/office/officeart/2009/3/layout/IncreasingArrowsProcess"/>
    <dgm:cxn modelId="{4F44DDEE-E60D-4A36-9969-EE81BDA7744A}" type="presParOf" srcId="{1FDAF433-DD8A-49B1-849F-25951674BC5B}" destId="{DC972E5F-3BED-4DA2-B91F-7BBF605048F7}" srcOrd="6" destOrd="0" presId="urn:microsoft.com/office/officeart/2009/3/layout/IncreasingArrowsProcess"/>
    <dgm:cxn modelId="{D0BF5D3C-4839-4AA9-9736-7D289381EE7B}" type="presParOf" srcId="{1FDAF433-DD8A-49B1-849F-25951674BC5B}" destId="{5D7F1BAA-328E-40CF-8698-72B7403C21D4}" srcOrd="7" destOrd="0" presId="urn:microsoft.com/office/officeart/2009/3/layout/IncreasingArrowsProcess"/>
    <dgm:cxn modelId="{00477D12-EFC1-4C3F-BCAF-C1CCE3B66E7E}" type="presParOf" srcId="{1FDAF433-DD8A-49B1-849F-25951674BC5B}" destId="{C365B184-9BD7-4919-AD8E-3C50EFA33CAB}" srcOrd="8" destOrd="0" presId="urn:microsoft.com/office/officeart/2009/3/layout/IncreasingArrowsProcess"/>
    <dgm:cxn modelId="{3B6D971B-3906-46FC-991A-0C82706DE8D7}" type="presParOf" srcId="{1FDAF433-DD8A-49B1-849F-25951674BC5B}" destId="{9582F6E2-E0D9-43BC-A4E0-733EF644C715}"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0A038-DEF6-4E4E-B5A1-6BB04EE46B1E}">
      <dsp:nvSpPr>
        <dsp:cNvPr id="0" name=""/>
        <dsp:cNvSpPr/>
      </dsp:nvSpPr>
      <dsp:spPr>
        <a:xfrm>
          <a:off x="273376" y="34577"/>
          <a:ext cx="8597246" cy="1250280"/>
        </a:xfrm>
        <a:prstGeom prst="rightArrow">
          <a:avLst>
            <a:gd name="adj1" fmla="val 5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98482" numCol="1" spcCol="1270" anchor="ctr" anchorCtr="0">
          <a:noAutofit/>
        </a:bodyPr>
        <a:lstStyle/>
        <a:p>
          <a:pPr marL="0" lvl="0" indent="0" algn="l" defTabSz="711200">
            <a:lnSpc>
              <a:spcPct val="90000"/>
            </a:lnSpc>
            <a:spcBef>
              <a:spcPct val="0"/>
            </a:spcBef>
            <a:spcAft>
              <a:spcPct val="35000"/>
            </a:spcAft>
            <a:buNone/>
          </a:pPr>
          <a:r>
            <a:rPr lang="en-US" altLang="zh-TW" sz="1600" kern="1200" dirty="0">
              <a:solidFill>
                <a:schemeClr val="tx2"/>
              </a:solidFill>
              <a:latin typeface="微軟正黑體" panose="020B0604030504040204" pitchFamily="34" charset="-120"/>
              <a:ea typeface="微軟正黑體" panose="020B0604030504040204" pitchFamily="34" charset="-120"/>
            </a:rPr>
            <a:t>1991</a:t>
          </a:r>
          <a:r>
            <a:rPr lang="zh-TW" altLang="en-US" sz="1600" kern="1200" dirty="0">
              <a:solidFill>
                <a:schemeClr val="tx2"/>
              </a:solidFill>
              <a:latin typeface="微軟正黑體" panose="020B0604030504040204" pitchFamily="34" charset="-120"/>
              <a:ea typeface="微軟正黑體" panose="020B0604030504040204" pitchFamily="34" charset="-120"/>
            </a:rPr>
            <a:t>年</a:t>
          </a:r>
          <a:r>
            <a:rPr lang="en-US" altLang="zh-TW" sz="1050" kern="1200" dirty="0">
              <a:solidFill>
                <a:schemeClr val="tx2"/>
              </a:solidFill>
              <a:latin typeface="微軟正黑體" panose="020B0604030504040204" pitchFamily="34" charset="-120"/>
              <a:ea typeface="微軟正黑體" panose="020B0604030504040204" pitchFamily="34" charset="-120"/>
            </a:rPr>
            <a:t>(start)</a:t>
          </a:r>
          <a:endParaRPr lang="zh-TW" altLang="en-US" sz="1050" kern="1200" dirty="0">
            <a:solidFill>
              <a:schemeClr val="tx2"/>
            </a:solidFill>
            <a:latin typeface="微軟正黑體" panose="020B0604030504040204" pitchFamily="34" charset="-120"/>
            <a:ea typeface="微軟正黑體" panose="020B0604030504040204" pitchFamily="34" charset="-120"/>
          </a:endParaRPr>
        </a:p>
      </dsp:txBody>
      <dsp:txXfrm>
        <a:off x="273376" y="347147"/>
        <a:ext cx="8284676" cy="625140"/>
      </dsp:txXfrm>
    </dsp:sp>
    <dsp:sp modelId="{45799E0A-9EE2-4897-A5BA-7296F16DB4EF}">
      <dsp:nvSpPr>
        <dsp:cNvPr id="0" name=""/>
        <dsp:cNvSpPr/>
      </dsp:nvSpPr>
      <dsp:spPr>
        <a:xfrm>
          <a:off x="273376" y="997110"/>
          <a:ext cx="1588943" cy="2295715"/>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TW" altLang="en-US" sz="1500" kern="1200" dirty="0">
              <a:solidFill>
                <a:schemeClr val="tx2"/>
              </a:solidFill>
              <a:latin typeface="微軟正黑體" panose="020B0604030504040204" pitchFamily="34" charset="-120"/>
              <a:ea typeface="微軟正黑體" panose="020B0604030504040204" pitchFamily="34" charset="-120"/>
            </a:rPr>
            <a:t>由中華民國兒童牙科醫學會進行一項為期六年</a:t>
          </a:r>
          <a:r>
            <a:rPr lang="en-US" altLang="zh-TW" sz="1500" kern="1200" dirty="0">
              <a:solidFill>
                <a:schemeClr val="tx2"/>
              </a:solidFill>
              <a:latin typeface="微軟正黑體" panose="020B0604030504040204" pitchFamily="34" charset="-120"/>
              <a:ea typeface="微軟正黑體" panose="020B0604030504040204" pitchFamily="34" charset="-120"/>
            </a:rPr>
            <a:t>(</a:t>
          </a:r>
          <a:r>
            <a:rPr lang="en-US" altLang="en-US" sz="1500" kern="1200" dirty="0">
              <a:solidFill>
                <a:schemeClr val="tx2"/>
              </a:solidFill>
              <a:latin typeface="微軟正黑體" panose="020B0604030504040204" pitchFamily="34" charset="-120"/>
              <a:ea typeface="微軟正黑體" panose="020B0604030504040204" pitchFamily="34" charset="-120"/>
            </a:rPr>
            <a:t>1991-1996</a:t>
          </a:r>
          <a:r>
            <a:rPr lang="en-US" altLang="zh-TW" sz="1500" kern="1200" dirty="0">
              <a:solidFill>
                <a:schemeClr val="tx2"/>
              </a:solidFill>
              <a:latin typeface="微軟正黑體" panose="020B0604030504040204" pitchFamily="34" charset="-120"/>
              <a:ea typeface="微軟正黑體" panose="020B0604030504040204" pitchFamily="34" charset="-120"/>
            </a:rPr>
            <a:t>)</a:t>
          </a:r>
          <a:r>
            <a:rPr lang="zh-TW" altLang="en-US" sz="1500" kern="1200" dirty="0">
              <a:solidFill>
                <a:schemeClr val="tx2"/>
              </a:solidFill>
              <a:latin typeface="微軟正黑體" panose="020B0604030504040204" pitchFamily="34" charset="-120"/>
              <a:ea typeface="微軟正黑體" panose="020B0604030504040204" pitchFamily="34" charset="-120"/>
            </a:rPr>
            <a:t>的先趨性成效，評估約可降低</a:t>
          </a:r>
          <a:r>
            <a:rPr lang="en-US" altLang="en-US" sz="1500" kern="1200" dirty="0">
              <a:solidFill>
                <a:schemeClr val="tx2"/>
              </a:solidFill>
              <a:latin typeface="微軟正黑體" panose="020B0604030504040204" pitchFamily="34" charset="-120"/>
              <a:ea typeface="微軟正黑體" panose="020B0604030504040204" pitchFamily="34" charset="-120"/>
            </a:rPr>
            <a:t>36% </a:t>
          </a:r>
          <a:r>
            <a:rPr lang="zh-TW" altLang="en-US" sz="1500" kern="1200" dirty="0">
              <a:solidFill>
                <a:schemeClr val="tx2"/>
              </a:solidFill>
              <a:latin typeface="微軟正黑體" panose="020B0604030504040204" pitchFamily="34" charset="-120"/>
              <a:ea typeface="微軟正黑體" panose="020B0604030504040204" pitchFamily="34" charset="-120"/>
            </a:rPr>
            <a:t>的齲齒率</a:t>
          </a:r>
        </a:p>
      </dsp:txBody>
      <dsp:txXfrm>
        <a:off x="273376" y="997110"/>
        <a:ext cx="1588943" cy="2295715"/>
      </dsp:txXfrm>
    </dsp:sp>
    <dsp:sp modelId="{34627279-E147-4FB9-87CF-90C0822DC98C}">
      <dsp:nvSpPr>
        <dsp:cNvPr id="0" name=""/>
        <dsp:cNvSpPr/>
      </dsp:nvSpPr>
      <dsp:spPr>
        <a:xfrm>
          <a:off x="1862148" y="451498"/>
          <a:ext cx="7008475" cy="1250280"/>
        </a:xfrm>
        <a:prstGeom prst="rightArrow">
          <a:avLst>
            <a:gd name="adj1" fmla="val 50000"/>
            <a:gd name="adj2" fmla="val 50000"/>
          </a:avLst>
        </a:prstGeom>
        <a:gradFill rotWithShape="0">
          <a:gsLst>
            <a:gs pos="0">
              <a:schemeClr val="accent3">
                <a:hueOff val="2463851"/>
                <a:satOff val="-13319"/>
                <a:lumOff val="-490"/>
                <a:alphaOff val="0"/>
                <a:satMod val="103000"/>
                <a:lumMod val="102000"/>
                <a:tint val="94000"/>
              </a:schemeClr>
            </a:gs>
            <a:gs pos="50000">
              <a:schemeClr val="accent3">
                <a:hueOff val="2463851"/>
                <a:satOff val="-13319"/>
                <a:lumOff val="-490"/>
                <a:alphaOff val="0"/>
                <a:satMod val="110000"/>
                <a:lumMod val="100000"/>
                <a:shade val="100000"/>
              </a:schemeClr>
            </a:gs>
            <a:gs pos="100000">
              <a:schemeClr val="accent3">
                <a:hueOff val="2463851"/>
                <a:satOff val="-13319"/>
                <a:lumOff val="-49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98482" numCol="1" spcCol="1270" anchor="ctr" anchorCtr="0">
          <a:noAutofit/>
        </a:bodyPr>
        <a:lstStyle/>
        <a:p>
          <a:pPr marL="0" lvl="0" indent="0" algn="l" defTabSz="755650">
            <a:lnSpc>
              <a:spcPct val="90000"/>
            </a:lnSpc>
            <a:spcBef>
              <a:spcPct val="0"/>
            </a:spcBef>
            <a:spcAft>
              <a:spcPct val="35000"/>
            </a:spcAft>
            <a:buNone/>
          </a:pPr>
          <a:r>
            <a:rPr lang="en-US" altLang="zh-TW" sz="1700" kern="1200" dirty="0">
              <a:solidFill>
                <a:schemeClr val="tx2"/>
              </a:solidFill>
              <a:latin typeface="微軟正黑體" panose="020B0604030504040204" pitchFamily="34" charset="-120"/>
              <a:ea typeface="微軟正黑體" panose="020B0604030504040204" pitchFamily="34" charset="-120"/>
            </a:rPr>
            <a:t>1997 </a:t>
          </a:r>
          <a:r>
            <a:rPr lang="zh-TW" altLang="en-US" sz="1700" kern="1200" dirty="0">
              <a:solidFill>
                <a:schemeClr val="tx2"/>
              </a:solidFill>
              <a:latin typeface="微軟正黑體" panose="020B0604030504040204" pitchFamily="34" charset="-120"/>
              <a:ea typeface="微軟正黑體" panose="020B0604030504040204" pitchFamily="34" charset="-120"/>
            </a:rPr>
            <a:t>年</a:t>
          </a:r>
        </a:p>
      </dsp:txBody>
      <dsp:txXfrm>
        <a:off x="1862148" y="764068"/>
        <a:ext cx="6695905" cy="625140"/>
      </dsp:txXfrm>
    </dsp:sp>
    <dsp:sp modelId="{8361707F-DC45-4527-9E17-4AAB501725FA}">
      <dsp:nvSpPr>
        <dsp:cNvPr id="0" name=""/>
        <dsp:cNvSpPr/>
      </dsp:nvSpPr>
      <dsp:spPr>
        <a:xfrm>
          <a:off x="1862148" y="1414031"/>
          <a:ext cx="1588943" cy="2295715"/>
        </a:xfrm>
        <a:prstGeom prst="rect">
          <a:avLst/>
        </a:prstGeom>
        <a:solidFill>
          <a:schemeClr val="lt1">
            <a:hueOff val="0"/>
            <a:satOff val="0"/>
            <a:lumOff val="0"/>
            <a:alphaOff val="0"/>
          </a:schemeClr>
        </a:solidFill>
        <a:ln w="6350" cap="flat" cmpd="sng" algn="ctr">
          <a:solidFill>
            <a:schemeClr val="accent3">
              <a:hueOff val="2463851"/>
              <a:satOff val="-13319"/>
              <a:lumOff val="-49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TW" altLang="en-US" sz="1500" kern="1200" dirty="0">
              <a:solidFill>
                <a:schemeClr val="tx2"/>
              </a:solidFill>
              <a:latin typeface="微軟正黑體" panose="020B0604030504040204" pitchFamily="34" charset="-120"/>
              <a:ea typeface="微軟正黑體" panose="020B0604030504040204" pitchFamily="34" charset="-120"/>
            </a:rPr>
            <a:t>嘗試在國小</a:t>
          </a:r>
          <a:r>
            <a:rPr lang="en-US" altLang="zh-TW" sz="1500" kern="1200" dirty="0">
              <a:solidFill>
                <a:schemeClr val="tx2"/>
              </a:solidFill>
              <a:latin typeface="微軟正黑體" panose="020B0604030504040204" pitchFamily="34" charset="-120"/>
              <a:ea typeface="微軟正黑體" panose="020B0604030504040204" pitchFamily="34" charset="-120"/>
            </a:rPr>
            <a:t>1~6 </a:t>
          </a:r>
          <a:r>
            <a:rPr lang="zh-TW" altLang="en-US" sz="1500" kern="1200" dirty="0">
              <a:solidFill>
                <a:schemeClr val="tx2"/>
              </a:solidFill>
              <a:latin typeface="微軟正黑體" panose="020B0604030504040204" pitchFamily="34" charset="-120"/>
              <a:ea typeface="微軟正黑體" panose="020B0604030504040204" pitchFamily="34" charset="-120"/>
            </a:rPr>
            <a:t>年級學童推廣使用</a:t>
          </a:r>
        </a:p>
      </dsp:txBody>
      <dsp:txXfrm>
        <a:off x="1862148" y="1414031"/>
        <a:ext cx="1588943" cy="2295715"/>
      </dsp:txXfrm>
    </dsp:sp>
    <dsp:sp modelId="{C6FDE64D-85E3-44D1-BBD7-ADB487C589AF}">
      <dsp:nvSpPr>
        <dsp:cNvPr id="0" name=""/>
        <dsp:cNvSpPr/>
      </dsp:nvSpPr>
      <dsp:spPr>
        <a:xfrm>
          <a:off x="3450919" y="868419"/>
          <a:ext cx="5419703" cy="1250280"/>
        </a:xfrm>
        <a:prstGeom prst="rightArrow">
          <a:avLst>
            <a:gd name="adj1" fmla="val 50000"/>
            <a:gd name="adj2" fmla="val 50000"/>
          </a:avLst>
        </a:prstGeom>
        <a:gradFill rotWithShape="0">
          <a:gsLst>
            <a:gs pos="0">
              <a:schemeClr val="accent3">
                <a:hueOff val="4927703"/>
                <a:satOff val="-26639"/>
                <a:lumOff val="-980"/>
                <a:alphaOff val="0"/>
                <a:satMod val="103000"/>
                <a:lumMod val="102000"/>
                <a:tint val="94000"/>
              </a:schemeClr>
            </a:gs>
            <a:gs pos="50000">
              <a:schemeClr val="accent3">
                <a:hueOff val="4927703"/>
                <a:satOff val="-26639"/>
                <a:lumOff val="-980"/>
                <a:alphaOff val="0"/>
                <a:satMod val="110000"/>
                <a:lumMod val="100000"/>
                <a:shade val="100000"/>
              </a:schemeClr>
            </a:gs>
            <a:gs pos="100000">
              <a:schemeClr val="accent3">
                <a:hueOff val="4927703"/>
                <a:satOff val="-26639"/>
                <a:lumOff val="-98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98482" numCol="1" spcCol="1270" anchor="ctr" anchorCtr="0">
          <a:noAutofit/>
        </a:bodyPr>
        <a:lstStyle/>
        <a:p>
          <a:pPr marL="0" lvl="0" indent="0" algn="l" defTabSz="755650">
            <a:lnSpc>
              <a:spcPct val="90000"/>
            </a:lnSpc>
            <a:spcBef>
              <a:spcPct val="0"/>
            </a:spcBef>
            <a:spcAft>
              <a:spcPct val="35000"/>
            </a:spcAft>
            <a:buNone/>
          </a:pPr>
          <a:r>
            <a:rPr lang="en-US" altLang="zh-TW" sz="1700" kern="1200">
              <a:solidFill>
                <a:schemeClr val="tx2"/>
              </a:solidFill>
              <a:latin typeface="微軟正黑體" panose="020B0604030504040204" pitchFamily="34" charset="-120"/>
              <a:ea typeface="微軟正黑體" panose="020B0604030504040204" pitchFamily="34" charset="-120"/>
            </a:rPr>
            <a:t>2000</a:t>
          </a:r>
          <a:r>
            <a:rPr lang="zh-TW" altLang="en-US" sz="1700" kern="1200">
              <a:solidFill>
                <a:schemeClr val="tx2"/>
              </a:solidFill>
              <a:latin typeface="微軟正黑體" panose="020B0604030504040204" pitchFamily="34" charset="-120"/>
              <a:ea typeface="微軟正黑體" panose="020B0604030504040204" pitchFamily="34" charset="-120"/>
            </a:rPr>
            <a:t>年</a:t>
          </a:r>
          <a:endParaRPr lang="zh-TW" altLang="en-US" sz="1700" kern="1200" dirty="0">
            <a:solidFill>
              <a:schemeClr val="tx2"/>
            </a:solidFill>
            <a:latin typeface="微軟正黑體" panose="020B0604030504040204" pitchFamily="34" charset="-120"/>
            <a:ea typeface="微軟正黑體" panose="020B0604030504040204" pitchFamily="34" charset="-120"/>
          </a:endParaRPr>
        </a:p>
      </dsp:txBody>
      <dsp:txXfrm>
        <a:off x="3450919" y="1180989"/>
        <a:ext cx="5107133" cy="625140"/>
      </dsp:txXfrm>
    </dsp:sp>
    <dsp:sp modelId="{86797DE4-7922-410C-A05E-61BBA9F02180}">
      <dsp:nvSpPr>
        <dsp:cNvPr id="0" name=""/>
        <dsp:cNvSpPr/>
      </dsp:nvSpPr>
      <dsp:spPr>
        <a:xfrm>
          <a:off x="3450919" y="1830952"/>
          <a:ext cx="1588943" cy="2295715"/>
        </a:xfrm>
        <a:prstGeom prst="rect">
          <a:avLst/>
        </a:prstGeom>
        <a:solidFill>
          <a:schemeClr val="lt1">
            <a:hueOff val="0"/>
            <a:satOff val="0"/>
            <a:lumOff val="0"/>
            <a:alphaOff val="0"/>
          </a:schemeClr>
        </a:solidFill>
        <a:ln w="6350" cap="flat" cmpd="sng" algn="ctr">
          <a:solidFill>
            <a:schemeClr val="accent3">
              <a:hueOff val="4927703"/>
              <a:satOff val="-26639"/>
              <a:lumOff val="-98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TW" altLang="en-US" sz="1500" kern="1200">
              <a:solidFill>
                <a:schemeClr val="tx2"/>
              </a:solidFill>
              <a:latin typeface="微軟正黑體" panose="020B0604030504040204" pitchFamily="34" charset="-120"/>
              <a:ea typeface="微軟正黑體" panose="020B0604030504040204" pitchFamily="34" charset="-120"/>
            </a:rPr>
            <a:t>積極推廣，參與率達</a:t>
          </a:r>
          <a:r>
            <a:rPr lang="en-US" altLang="zh-TW" sz="1500" kern="1200">
              <a:solidFill>
                <a:schemeClr val="tx2"/>
              </a:solidFill>
              <a:latin typeface="微軟正黑體" panose="020B0604030504040204" pitchFamily="34" charset="-120"/>
              <a:ea typeface="微軟正黑體" panose="020B0604030504040204" pitchFamily="34" charset="-120"/>
            </a:rPr>
            <a:t>73.4%</a:t>
          </a:r>
          <a:endParaRPr lang="zh-TW" altLang="en-US" sz="1500" kern="1200" dirty="0">
            <a:solidFill>
              <a:schemeClr val="tx2"/>
            </a:solidFill>
            <a:latin typeface="微軟正黑體" panose="020B0604030504040204" pitchFamily="34" charset="-120"/>
            <a:ea typeface="微軟正黑體" panose="020B0604030504040204" pitchFamily="34" charset="-120"/>
          </a:endParaRPr>
        </a:p>
      </dsp:txBody>
      <dsp:txXfrm>
        <a:off x="3450919" y="1830952"/>
        <a:ext cx="1588943" cy="2295715"/>
      </dsp:txXfrm>
    </dsp:sp>
    <dsp:sp modelId="{DC972E5F-3BED-4DA2-B91F-7BBF605048F7}">
      <dsp:nvSpPr>
        <dsp:cNvPr id="0" name=""/>
        <dsp:cNvSpPr/>
      </dsp:nvSpPr>
      <dsp:spPr>
        <a:xfrm>
          <a:off x="5040549" y="1285340"/>
          <a:ext cx="3830073" cy="1250280"/>
        </a:xfrm>
        <a:prstGeom prst="rightArrow">
          <a:avLst>
            <a:gd name="adj1" fmla="val 50000"/>
            <a:gd name="adj2" fmla="val 50000"/>
          </a:avLst>
        </a:prstGeom>
        <a:gradFill rotWithShape="0">
          <a:gsLst>
            <a:gs pos="0">
              <a:schemeClr val="accent3">
                <a:hueOff val="7391554"/>
                <a:satOff val="-39959"/>
                <a:lumOff val="-1471"/>
                <a:alphaOff val="0"/>
                <a:satMod val="103000"/>
                <a:lumMod val="102000"/>
                <a:tint val="94000"/>
              </a:schemeClr>
            </a:gs>
            <a:gs pos="50000">
              <a:schemeClr val="accent3">
                <a:hueOff val="7391554"/>
                <a:satOff val="-39959"/>
                <a:lumOff val="-1471"/>
                <a:alphaOff val="0"/>
                <a:satMod val="110000"/>
                <a:lumMod val="100000"/>
                <a:shade val="100000"/>
              </a:schemeClr>
            </a:gs>
            <a:gs pos="100000">
              <a:schemeClr val="accent3">
                <a:hueOff val="7391554"/>
                <a:satOff val="-39959"/>
                <a:lumOff val="-147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98482" numCol="1" spcCol="1270" anchor="ctr" anchorCtr="0">
          <a:noAutofit/>
        </a:bodyPr>
        <a:lstStyle/>
        <a:p>
          <a:pPr marL="0" lvl="0" indent="0" algn="l" defTabSz="755650">
            <a:lnSpc>
              <a:spcPct val="90000"/>
            </a:lnSpc>
            <a:spcBef>
              <a:spcPct val="0"/>
            </a:spcBef>
            <a:spcAft>
              <a:spcPct val="35000"/>
            </a:spcAft>
            <a:buNone/>
          </a:pPr>
          <a:r>
            <a:rPr lang="en-US" altLang="en-US" sz="1700" kern="1200">
              <a:solidFill>
                <a:schemeClr val="tx2"/>
              </a:solidFill>
              <a:latin typeface="微軟正黑體" panose="020B0604030504040204" pitchFamily="34" charset="-120"/>
              <a:ea typeface="微軟正黑體" panose="020B0604030504040204" pitchFamily="34" charset="-120"/>
            </a:rPr>
            <a:t>2001 </a:t>
          </a:r>
          <a:r>
            <a:rPr lang="zh-TW" altLang="en-US" sz="1700" kern="1200">
              <a:solidFill>
                <a:schemeClr val="tx2"/>
              </a:solidFill>
              <a:latin typeface="微軟正黑體" panose="020B0604030504040204" pitchFamily="34" charset="-120"/>
              <a:ea typeface="微軟正黑體" panose="020B0604030504040204" pitchFamily="34" charset="-120"/>
            </a:rPr>
            <a:t>年</a:t>
          </a:r>
          <a:endParaRPr lang="zh-TW" altLang="en-US" sz="1700" kern="1200" dirty="0">
            <a:solidFill>
              <a:schemeClr val="tx2"/>
            </a:solidFill>
            <a:latin typeface="微軟正黑體" panose="020B0604030504040204" pitchFamily="34" charset="-120"/>
            <a:ea typeface="微軟正黑體" panose="020B0604030504040204" pitchFamily="34" charset="-120"/>
          </a:endParaRPr>
        </a:p>
      </dsp:txBody>
      <dsp:txXfrm>
        <a:off x="5040549" y="1597910"/>
        <a:ext cx="3517503" cy="625140"/>
      </dsp:txXfrm>
    </dsp:sp>
    <dsp:sp modelId="{5D7F1BAA-328E-40CF-8698-72B7403C21D4}">
      <dsp:nvSpPr>
        <dsp:cNvPr id="0" name=""/>
        <dsp:cNvSpPr/>
      </dsp:nvSpPr>
      <dsp:spPr>
        <a:xfrm>
          <a:off x="5040549" y="2247873"/>
          <a:ext cx="1588943" cy="2295715"/>
        </a:xfrm>
        <a:prstGeom prst="rect">
          <a:avLst/>
        </a:prstGeom>
        <a:solidFill>
          <a:schemeClr val="lt1">
            <a:hueOff val="0"/>
            <a:satOff val="0"/>
            <a:lumOff val="0"/>
            <a:alphaOff val="0"/>
          </a:schemeClr>
        </a:solidFill>
        <a:ln w="6350" cap="flat" cmpd="sng" algn="ctr">
          <a:solidFill>
            <a:schemeClr val="accent3">
              <a:hueOff val="7391554"/>
              <a:satOff val="-39959"/>
              <a:lumOff val="-147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TW" altLang="en-US" sz="1500" kern="1200">
              <a:solidFill>
                <a:schemeClr val="tx2"/>
              </a:solidFill>
              <a:latin typeface="微軟正黑體" panose="020B0604030504040204" pitchFamily="34" charset="-120"/>
              <a:ea typeface="微軟正黑體" panose="020B0604030504040204" pitchFamily="34" charset="-120"/>
            </a:rPr>
            <a:t>參與率達</a:t>
          </a:r>
          <a:r>
            <a:rPr lang="en-US" altLang="en-US" sz="1500" kern="1200">
              <a:solidFill>
                <a:schemeClr val="tx2"/>
              </a:solidFill>
              <a:latin typeface="微軟正黑體" panose="020B0604030504040204" pitchFamily="34" charset="-120"/>
              <a:ea typeface="微軟正黑體" panose="020B0604030504040204" pitchFamily="34" charset="-120"/>
            </a:rPr>
            <a:t>94.5%</a:t>
          </a:r>
          <a:endParaRPr lang="zh-TW" altLang="en-US" sz="1500" kern="1200" dirty="0">
            <a:solidFill>
              <a:schemeClr val="tx2"/>
            </a:solidFill>
            <a:latin typeface="微軟正黑體" panose="020B0604030504040204" pitchFamily="34" charset="-120"/>
            <a:ea typeface="微軟正黑體" panose="020B0604030504040204" pitchFamily="34" charset="-120"/>
          </a:endParaRPr>
        </a:p>
        <a:p>
          <a:pPr marL="0" lvl="0" indent="0" algn="l" defTabSz="666750">
            <a:lnSpc>
              <a:spcPct val="90000"/>
            </a:lnSpc>
            <a:spcBef>
              <a:spcPct val="0"/>
            </a:spcBef>
            <a:spcAft>
              <a:spcPct val="35000"/>
            </a:spcAft>
            <a:buNone/>
          </a:pPr>
          <a:endParaRPr lang="zh-TW" altLang="en-US" sz="1500" kern="1200">
            <a:solidFill>
              <a:schemeClr val="tx2"/>
            </a:solidFill>
            <a:latin typeface="微軟正黑體" panose="020B0604030504040204" pitchFamily="34" charset="-120"/>
            <a:ea typeface="微軟正黑體" panose="020B0604030504040204" pitchFamily="34" charset="-120"/>
          </a:endParaRPr>
        </a:p>
      </dsp:txBody>
      <dsp:txXfrm>
        <a:off x="5040549" y="2247873"/>
        <a:ext cx="1588943" cy="2295715"/>
      </dsp:txXfrm>
    </dsp:sp>
    <dsp:sp modelId="{C365B184-9BD7-4919-AD8E-3C50EFA33CAB}">
      <dsp:nvSpPr>
        <dsp:cNvPr id="0" name=""/>
        <dsp:cNvSpPr/>
      </dsp:nvSpPr>
      <dsp:spPr>
        <a:xfrm>
          <a:off x="6629321" y="1702261"/>
          <a:ext cx="2241302" cy="1250280"/>
        </a:xfrm>
        <a:prstGeom prst="rightArrow">
          <a:avLst>
            <a:gd name="adj1" fmla="val 50000"/>
            <a:gd name="adj2" fmla="val 50000"/>
          </a:avLst>
        </a:prstGeom>
        <a:solidFill>
          <a:srgbClr val="9BD7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98482" numCol="1" spcCol="1270" anchor="ctr" anchorCtr="0">
          <a:noAutofit/>
        </a:bodyPr>
        <a:lstStyle/>
        <a:p>
          <a:pPr marL="0" lvl="0" indent="0" algn="l" defTabSz="755650">
            <a:lnSpc>
              <a:spcPct val="90000"/>
            </a:lnSpc>
            <a:spcBef>
              <a:spcPct val="0"/>
            </a:spcBef>
            <a:spcAft>
              <a:spcPct val="35000"/>
            </a:spcAft>
            <a:buNone/>
          </a:pPr>
          <a:r>
            <a:rPr lang="en-US" altLang="zh-TW" sz="1700" kern="1200">
              <a:solidFill>
                <a:schemeClr val="tx2"/>
              </a:solidFill>
              <a:latin typeface="微軟正黑體" panose="020B0604030504040204" pitchFamily="34" charset="-120"/>
              <a:ea typeface="微軟正黑體" panose="020B0604030504040204" pitchFamily="34" charset="-120"/>
            </a:rPr>
            <a:t>2002</a:t>
          </a:r>
          <a:r>
            <a:rPr lang="zh-TW" altLang="en-US" sz="1700" kern="1200">
              <a:solidFill>
                <a:schemeClr val="tx2"/>
              </a:solidFill>
              <a:latin typeface="微軟正黑體" panose="020B0604030504040204" pitchFamily="34" charset="-120"/>
              <a:ea typeface="微軟正黑體" panose="020B0604030504040204" pitchFamily="34" charset="-120"/>
            </a:rPr>
            <a:t>年</a:t>
          </a:r>
          <a:endParaRPr lang="zh-TW" altLang="en-US" sz="1700" kern="1200" dirty="0">
            <a:solidFill>
              <a:schemeClr val="tx2"/>
            </a:solidFill>
            <a:latin typeface="微軟正黑體" panose="020B0604030504040204" pitchFamily="34" charset="-120"/>
            <a:ea typeface="微軟正黑體" panose="020B0604030504040204" pitchFamily="34" charset="-120"/>
          </a:endParaRPr>
        </a:p>
      </dsp:txBody>
      <dsp:txXfrm>
        <a:off x="6629321" y="2014831"/>
        <a:ext cx="1928732" cy="625140"/>
      </dsp:txXfrm>
    </dsp:sp>
    <dsp:sp modelId="{9582F6E2-E0D9-43BC-A4E0-733EF644C715}">
      <dsp:nvSpPr>
        <dsp:cNvPr id="0" name=""/>
        <dsp:cNvSpPr/>
      </dsp:nvSpPr>
      <dsp:spPr>
        <a:xfrm>
          <a:off x="6629321" y="2664794"/>
          <a:ext cx="1588943" cy="2295715"/>
        </a:xfrm>
        <a:prstGeom prst="rect">
          <a:avLst/>
        </a:prstGeom>
        <a:solidFill>
          <a:schemeClr val="lt1">
            <a:hueOff val="0"/>
            <a:satOff val="0"/>
            <a:lumOff val="0"/>
            <a:alphaOff val="0"/>
          </a:schemeClr>
        </a:solidFill>
        <a:ln w="6350" cap="flat" cmpd="sng" algn="ctr">
          <a:solidFill>
            <a:schemeClr val="accent3">
              <a:hueOff val="9855406"/>
              <a:satOff val="-53278"/>
              <a:lumOff val="-196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zh-TW" altLang="en-US" sz="1500" kern="1200">
              <a:solidFill>
                <a:schemeClr val="tx2"/>
              </a:solidFill>
              <a:latin typeface="微軟正黑體" panose="020B0604030504040204" pitchFamily="34" charset="-120"/>
              <a:ea typeface="微軟正黑體" panose="020B0604030504040204" pitchFamily="34" charset="-120"/>
            </a:rPr>
            <a:t>參與率落於</a:t>
          </a:r>
          <a:r>
            <a:rPr lang="en-US" altLang="zh-TW" sz="1500" kern="1200">
              <a:solidFill>
                <a:schemeClr val="tx2"/>
              </a:solidFill>
              <a:latin typeface="微軟正黑體" panose="020B0604030504040204" pitchFamily="34" charset="-120"/>
              <a:ea typeface="微軟正黑體" panose="020B0604030504040204" pitchFamily="34" charset="-120"/>
            </a:rPr>
            <a:t>97-98%</a:t>
          </a:r>
          <a:endParaRPr lang="zh-TW" altLang="en-US" sz="1500" kern="1200" dirty="0">
            <a:solidFill>
              <a:schemeClr val="tx2"/>
            </a:solidFill>
            <a:latin typeface="微軟正黑體" panose="020B0604030504040204" pitchFamily="34" charset="-120"/>
            <a:ea typeface="微軟正黑體" panose="020B0604030504040204" pitchFamily="34" charset="-120"/>
          </a:endParaRPr>
        </a:p>
      </dsp:txBody>
      <dsp:txXfrm>
        <a:off x="6629321" y="2664794"/>
        <a:ext cx="1588943" cy="229571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7DCC17-3E51-4FDD-8765-6A6FB727D1C1}" type="datetimeFigureOut">
              <a:rPr lang="zh-TW" altLang="en-US" smtClean="0"/>
              <a:t>2019/8/28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482A55-9359-433E-BDEB-0CC0E39E7768}" type="slidenum">
              <a:rPr lang="zh-TW" altLang="en-US" smtClean="0"/>
              <a:t>‹#›</a:t>
            </a:fld>
            <a:endParaRPr lang="zh-TW" altLang="en-US"/>
          </a:p>
        </p:txBody>
      </p:sp>
    </p:spTree>
    <p:extLst>
      <p:ext uri="{BB962C8B-B14F-4D97-AF65-F5344CB8AC3E}">
        <p14:creationId xmlns:p14="http://schemas.microsoft.com/office/powerpoint/2010/main" val="330176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cl.ac.uk/dental/oralbiol/oralenv/home.ht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ED482A55-9359-433E-BDEB-0CC0E39E7768}" type="slidenum">
              <a:rPr lang="zh-TW" altLang="en-US" smtClean="0"/>
              <a:t>9</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42950" indent="-285750" eaLnBrk="0" hangingPunct="0">
              <a:spcBef>
                <a:spcPct val="30000"/>
              </a:spcBef>
              <a:defRPr kumimoji="1" sz="1200">
                <a:solidFill>
                  <a:schemeClr val="tx1"/>
                </a:solidFill>
                <a:latin typeface="Arial" pitchFamily="34" charset="0"/>
                <a:ea typeface="新細明體" pitchFamily="18" charset="-120"/>
              </a:defRPr>
            </a:lvl2pPr>
            <a:lvl3pPr marL="1143000" indent="-228600" eaLnBrk="0" hangingPunct="0">
              <a:spcBef>
                <a:spcPct val="30000"/>
              </a:spcBef>
              <a:defRPr kumimoji="1" sz="1200">
                <a:solidFill>
                  <a:schemeClr val="tx1"/>
                </a:solidFill>
                <a:latin typeface="Arial" pitchFamily="34" charset="0"/>
                <a:ea typeface="新細明體" pitchFamily="18" charset="-120"/>
              </a:defRPr>
            </a:lvl3pPr>
            <a:lvl4pPr marL="1600200" indent="-228600" eaLnBrk="0" hangingPunct="0">
              <a:spcBef>
                <a:spcPct val="30000"/>
              </a:spcBef>
              <a:defRPr kumimoji="1" sz="1200">
                <a:solidFill>
                  <a:schemeClr val="tx1"/>
                </a:solidFill>
                <a:latin typeface="Arial" pitchFamily="34" charset="0"/>
                <a:ea typeface="新細明體" pitchFamily="18" charset="-120"/>
              </a:defRPr>
            </a:lvl4pPr>
            <a:lvl5pPr marL="2057400" indent="-228600" eaLnBrk="0" hangingPunct="0">
              <a:spcBef>
                <a:spcPct val="30000"/>
              </a:spcBef>
              <a:defRPr kumimoji="1" sz="1200">
                <a:solidFill>
                  <a:schemeClr val="tx1"/>
                </a:solidFill>
                <a:latin typeface="Arial"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D404B6CD-E2F6-449F-8733-DB2EDA9205BE}" type="slidenum">
              <a:rPr lang="en-US" altLang="zh-TW" smtClean="0">
                <a:solidFill>
                  <a:prstClr val="black"/>
                </a:solidFill>
              </a:rPr>
              <a:pPr eaLnBrk="1" hangingPunct="1">
                <a:spcBef>
                  <a:spcPct val="0"/>
                </a:spcBef>
              </a:pPr>
              <a:t>52</a:t>
            </a:fld>
            <a:endParaRPr lang="en-US" altLang="zh-TW">
              <a:solidFill>
                <a:prstClr val="black"/>
              </a:solidFill>
            </a:endParaRPr>
          </a:p>
        </p:txBody>
      </p:sp>
      <p:sp>
        <p:nvSpPr>
          <p:cNvPr id="131075" name="投影片圖像版面配置區 1"/>
          <p:cNvSpPr>
            <a:spLocks noGrp="1" noRot="1" noChangeAspect="1" noTextEdit="1"/>
          </p:cNvSpPr>
          <p:nvPr>
            <p:ph type="sldImg"/>
          </p:nvPr>
        </p:nvSpPr>
        <p:spPr>
          <a:xfrm>
            <a:off x="1146175" y="687388"/>
            <a:ext cx="4567238" cy="3425825"/>
          </a:xfrm>
          <a:ln/>
        </p:spPr>
      </p:sp>
      <p:sp>
        <p:nvSpPr>
          <p:cNvPr id="3" name="備忘稿版面配置區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altLang="zh-TW" dirty="0">
                <a:latin typeface="Arial" charset="0"/>
                <a:hlinkClick r:id="rId3"/>
              </a:rPr>
              <a:t>Home</a:t>
            </a:r>
            <a:endParaRPr lang="en-US" altLang="zh-TW" dirty="0">
              <a:latin typeface="Arial" charset="0"/>
            </a:endParaRPr>
          </a:p>
          <a:p>
            <a:pPr eaLnBrk="1" fontAlgn="auto" hangingPunct="1">
              <a:spcBef>
                <a:spcPts val="0"/>
              </a:spcBef>
              <a:spcAft>
                <a:spcPts val="0"/>
              </a:spcAft>
              <a:defRPr/>
            </a:pPr>
            <a:r>
              <a:rPr lang="en-US" altLang="zh-TW" dirty="0">
                <a:latin typeface="Arial" charset="0"/>
              </a:rPr>
              <a:t>    Stephan Curves: The Basics     </a:t>
            </a:r>
          </a:p>
          <a:p>
            <a:pPr eaLnBrk="1" fontAlgn="auto" hangingPunct="1">
              <a:spcBef>
                <a:spcPts val="0"/>
              </a:spcBef>
              <a:spcAft>
                <a:spcPts val="0"/>
              </a:spcAft>
              <a:defRPr/>
            </a:pPr>
            <a:r>
              <a:rPr lang="en-US" altLang="zh-TW" dirty="0">
                <a:latin typeface="Arial" charset="0"/>
              </a:rPr>
              <a:t>The basic Stephan Curve The Stephan Curve describes the change in dental plaque pH in response to a challenge. The type of challenge does not matter but it is usually some element of the diet. On the other hand the challenge could be an inert substance placed in the mouth with the aim of determining its effect on plaque </a:t>
            </a:r>
            <a:r>
              <a:rPr lang="en-US" altLang="zh-TW" dirty="0" err="1">
                <a:latin typeface="Arial" charset="0"/>
              </a:rPr>
              <a:t>pH.</a:t>
            </a:r>
            <a:r>
              <a:rPr lang="en-US" altLang="zh-TW" dirty="0">
                <a:latin typeface="Arial" charset="0"/>
              </a:rPr>
              <a:t> For example, mechanical stimulation of the salivary glands caused by masticating chewing-gum base. This would be of interest in an investigation into the effect of saliva flow on the pH-changes happening in plaque after a challenge by a </a:t>
            </a:r>
            <a:r>
              <a:rPr lang="en-US" altLang="zh-TW" dirty="0" err="1">
                <a:latin typeface="Arial" charset="0"/>
              </a:rPr>
              <a:t>cariogenic</a:t>
            </a:r>
            <a:r>
              <a:rPr lang="en-US" altLang="zh-TW" dirty="0">
                <a:latin typeface="Arial" charset="0"/>
              </a:rPr>
              <a:t> food.</a:t>
            </a:r>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r>
              <a:rPr lang="en-US" altLang="zh-TW" dirty="0">
                <a:latin typeface="Arial" charset="0"/>
              </a:rPr>
              <a:t>The characteristics of the Stephan Curve are shown in the diagram. In this example, dental plaque was challenged with a fermentable carbohydrate by asking a volunteer to rinse with 10mls of 10% sucrose solution for 10 seconds. Average plaque samples were removed at intervals and the pH recorded.</a:t>
            </a:r>
          </a:p>
          <a:p>
            <a:pPr eaLnBrk="1" fontAlgn="auto" hangingPunct="1">
              <a:spcBef>
                <a:spcPts val="0"/>
              </a:spcBef>
              <a:spcAft>
                <a:spcPts val="0"/>
              </a:spcAft>
              <a:defRPr/>
            </a:pPr>
            <a:r>
              <a:rPr lang="en-US" altLang="zh-TW" dirty="0">
                <a:latin typeface="Arial" charset="0"/>
              </a:rPr>
              <a:t>Characteristically the Stephan Curve reveals a rapid drop in plaque pH, followed by a slower rise until the resting pH is attained. The time course varies between individuals and the nature of the challenge.</a:t>
            </a:r>
          </a:p>
          <a:p>
            <a:pPr eaLnBrk="1" fontAlgn="auto" hangingPunct="1">
              <a:spcBef>
                <a:spcPts val="0"/>
              </a:spcBef>
              <a:spcAft>
                <a:spcPts val="0"/>
              </a:spcAft>
              <a:defRPr/>
            </a:pPr>
            <a:r>
              <a:rPr lang="en-US" altLang="zh-TW" dirty="0">
                <a:latin typeface="Arial" charset="0"/>
              </a:rPr>
              <a:t>The initial drop is usually rapid with the lowest pH being attained within a very few minutes. However, pH recovery can take anything between 15 and 40 minutes depending to a large extent on the acid-</a:t>
            </a:r>
            <a:r>
              <a:rPr lang="en-US" altLang="zh-TW" dirty="0" err="1">
                <a:latin typeface="Arial" charset="0"/>
              </a:rPr>
              <a:t>neutralising</a:t>
            </a:r>
            <a:r>
              <a:rPr lang="en-US" altLang="zh-TW" dirty="0">
                <a:latin typeface="Arial" charset="0"/>
              </a:rPr>
              <a:t> properties of the individual's saliva. The initial drop in pH The initial rapid drop in pH is due to the speed with which plaque microbes are able to </a:t>
            </a:r>
            <a:r>
              <a:rPr lang="en-US" altLang="zh-TW" dirty="0" err="1">
                <a:latin typeface="Arial" charset="0"/>
              </a:rPr>
              <a:t>metabolise</a:t>
            </a:r>
            <a:r>
              <a:rPr lang="en-US" altLang="zh-TW" dirty="0">
                <a:latin typeface="Arial" charset="0"/>
              </a:rPr>
              <a:t> sucrose. Larger carbohydrates, such as starch, would diffuse into plaque more slowly and would need to be broken down before assimilation by the microbes. In the case of starch, salivary amylase would produce a mixture of glucose and maltose together with incompletely digested material comprising the branch points of the starch molecule (limit </a:t>
            </a:r>
            <a:r>
              <a:rPr lang="en-US" altLang="zh-TW" dirty="0" err="1">
                <a:latin typeface="Arial" charset="0"/>
              </a:rPr>
              <a:t>dextrins</a:t>
            </a:r>
            <a:r>
              <a:rPr lang="en-US" altLang="zh-TW" dirty="0">
                <a:latin typeface="Arial" charset="0"/>
              </a:rPr>
              <a:t>). The glucose and maltose would then be taken up by plaque bacteria and </a:t>
            </a:r>
            <a:r>
              <a:rPr lang="en-US" altLang="zh-TW" dirty="0" err="1">
                <a:latin typeface="Arial" charset="0"/>
              </a:rPr>
              <a:t>metabolised</a:t>
            </a:r>
            <a:r>
              <a:rPr lang="en-US" altLang="zh-TW" dirty="0">
                <a:latin typeface="Arial" charset="0"/>
              </a:rPr>
              <a:t>. The rate of starch breakdown slows up </a:t>
            </a:r>
            <a:r>
              <a:rPr lang="en-US" altLang="zh-TW" dirty="0" err="1">
                <a:latin typeface="Arial" charset="0"/>
              </a:rPr>
              <a:t>glycolysis</a:t>
            </a:r>
            <a:r>
              <a:rPr lang="en-US" altLang="zh-TW" dirty="0">
                <a:latin typeface="Arial" charset="0"/>
              </a:rPr>
              <a:t> and, therefore, acid production producing a less steep drop in pH</a:t>
            </a:r>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r>
              <a:rPr lang="en-US" altLang="zh-TW" dirty="0">
                <a:latin typeface="Arial" charset="0"/>
              </a:rPr>
              <a:t>The lowest pH The lowest pH achieved depends greatly on:</a:t>
            </a:r>
          </a:p>
          <a:p>
            <a:pPr eaLnBrk="1" fontAlgn="auto" hangingPunct="1">
              <a:spcBef>
                <a:spcPts val="0"/>
              </a:spcBef>
              <a:spcAft>
                <a:spcPts val="0"/>
              </a:spcAft>
              <a:defRPr/>
            </a:pPr>
            <a:r>
              <a:rPr lang="en-US" altLang="zh-TW" dirty="0">
                <a:latin typeface="Arial" charset="0"/>
              </a:rPr>
              <a:t>1. </a:t>
            </a:r>
          </a:p>
          <a:p>
            <a:pPr eaLnBrk="1" fontAlgn="auto" hangingPunct="1">
              <a:spcBef>
                <a:spcPts val="0"/>
              </a:spcBef>
              <a:spcAft>
                <a:spcPts val="0"/>
              </a:spcAft>
              <a:defRPr/>
            </a:pPr>
            <a:r>
              <a:rPr lang="en-US" altLang="zh-TW" dirty="0">
                <a:latin typeface="Arial" charset="0"/>
              </a:rPr>
              <a:t>the microbial composition of the dental plaque</a:t>
            </a:r>
          </a:p>
          <a:p>
            <a:pPr eaLnBrk="1" fontAlgn="auto" hangingPunct="1">
              <a:spcBef>
                <a:spcPts val="0"/>
              </a:spcBef>
              <a:spcAft>
                <a:spcPts val="0"/>
              </a:spcAft>
              <a:defRPr/>
            </a:pPr>
            <a:r>
              <a:rPr lang="en-US" altLang="zh-TW" dirty="0">
                <a:latin typeface="Arial" charset="0"/>
              </a:rPr>
              <a:t>2. </a:t>
            </a:r>
          </a:p>
          <a:p>
            <a:pPr eaLnBrk="1" fontAlgn="auto" hangingPunct="1">
              <a:spcBef>
                <a:spcPts val="0"/>
              </a:spcBef>
              <a:spcAft>
                <a:spcPts val="0"/>
              </a:spcAft>
              <a:defRPr/>
            </a:pPr>
            <a:r>
              <a:rPr lang="en-US" altLang="zh-TW" dirty="0">
                <a:latin typeface="Arial" charset="0"/>
              </a:rPr>
              <a:t>the nature of the fermentable carbohydrate source</a:t>
            </a:r>
          </a:p>
          <a:p>
            <a:pPr eaLnBrk="1" fontAlgn="auto" hangingPunct="1">
              <a:spcBef>
                <a:spcPts val="0"/>
              </a:spcBef>
              <a:spcAft>
                <a:spcPts val="0"/>
              </a:spcAft>
              <a:defRPr/>
            </a:pPr>
            <a:r>
              <a:rPr lang="en-US" altLang="zh-TW" dirty="0">
                <a:latin typeface="Arial" charset="0"/>
              </a:rPr>
              <a:t>3. </a:t>
            </a:r>
          </a:p>
          <a:p>
            <a:pPr eaLnBrk="1" fontAlgn="auto" hangingPunct="1">
              <a:spcBef>
                <a:spcPts val="0"/>
              </a:spcBef>
              <a:spcAft>
                <a:spcPts val="0"/>
              </a:spcAft>
              <a:defRPr/>
            </a:pPr>
            <a:r>
              <a:rPr lang="en-US" altLang="zh-TW" dirty="0">
                <a:latin typeface="Arial" charset="0"/>
              </a:rPr>
              <a:t>the rate of diffusion of substrates and metabolites into and out of the plaque.</a:t>
            </a:r>
          </a:p>
          <a:p>
            <a:pPr eaLnBrk="1" hangingPunct="1">
              <a:spcBef>
                <a:spcPct val="0"/>
              </a:spcBef>
              <a:defRPr/>
            </a:pPr>
            <a:r>
              <a:rPr lang="en-US" altLang="zh-TW" dirty="0"/>
              <a:t>Microbial composition The presence of significant numbers of </a:t>
            </a:r>
            <a:r>
              <a:rPr lang="en-US" altLang="zh-TW" dirty="0" err="1"/>
              <a:t>aciduric</a:t>
            </a:r>
            <a:r>
              <a:rPr lang="en-US" altLang="zh-TW" dirty="0"/>
              <a:t>, </a:t>
            </a:r>
            <a:r>
              <a:rPr lang="en-US" altLang="zh-TW" dirty="0" err="1"/>
              <a:t>acidogenic</a:t>
            </a:r>
            <a:r>
              <a:rPr lang="en-US" altLang="zh-TW" dirty="0"/>
              <a:t> bacteria in plaque developing in a sheltered site with a low diffusion rate coupled with a readily fermentable carbohydrate such a sucrose or glucose would produce the lowest </a:t>
            </a:r>
            <a:r>
              <a:rPr lang="en-US" altLang="zh-TW" dirty="0" err="1"/>
              <a:t>pH.</a:t>
            </a:r>
            <a:r>
              <a:rPr lang="en-US" altLang="zh-TW" dirty="0"/>
              <a:t> Under these conditions a pH in the region of 4.5, or even lower, might be attained</a:t>
            </a:r>
          </a:p>
          <a:p>
            <a:pPr eaLnBrk="1" hangingPunct="1">
              <a:spcBef>
                <a:spcPct val="0"/>
              </a:spcBef>
              <a:defRPr/>
            </a:pPr>
            <a:endParaRPr lang="en-US" altLang="zh-TW" dirty="0"/>
          </a:p>
          <a:p>
            <a:pPr eaLnBrk="1" hangingPunct="1">
              <a:spcBef>
                <a:spcPct val="0"/>
              </a:spcBef>
              <a:defRPr/>
            </a:pPr>
            <a:r>
              <a:rPr lang="en-US" altLang="zh-TW" dirty="0"/>
              <a:t>Carbohydrate nature </a:t>
            </a:r>
          </a:p>
          <a:p>
            <a:pPr eaLnBrk="1" hangingPunct="1">
              <a:spcBef>
                <a:spcPct val="0"/>
              </a:spcBef>
              <a:defRPr/>
            </a:pPr>
            <a:r>
              <a:rPr lang="en-US" altLang="zh-TW" dirty="0"/>
              <a:t>Conversely, a challenge with a carbohydrate which is </a:t>
            </a:r>
            <a:r>
              <a:rPr lang="en-US" altLang="zh-TW" dirty="0" err="1"/>
              <a:t>metabolised</a:t>
            </a:r>
            <a:r>
              <a:rPr lang="en-US" altLang="zh-TW" dirty="0"/>
              <a:t> more slowly to a plaque community with fewer </a:t>
            </a:r>
            <a:r>
              <a:rPr lang="en-US" altLang="zh-TW" dirty="0" err="1"/>
              <a:t>aciduric</a:t>
            </a:r>
            <a:r>
              <a:rPr lang="en-US" altLang="zh-TW" dirty="0"/>
              <a:t>, </a:t>
            </a:r>
            <a:r>
              <a:rPr lang="en-US" altLang="zh-TW" dirty="0" err="1"/>
              <a:t>acidogenic</a:t>
            </a:r>
            <a:r>
              <a:rPr lang="en-US" altLang="zh-TW" dirty="0"/>
              <a:t> microbes would result in less acid production and a higher terminal </a:t>
            </a:r>
            <a:r>
              <a:rPr lang="en-US" altLang="zh-TW" dirty="0" err="1"/>
              <a:t>pH.</a:t>
            </a:r>
            <a:endParaRPr lang="en-US" altLang="zh-TW" dirty="0"/>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r>
              <a:rPr lang="en-US" altLang="zh-TW" dirty="0">
                <a:latin typeface="Arial" charset="0"/>
              </a:rPr>
              <a:t> </a:t>
            </a:r>
          </a:p>
          <a:p>
            <a:pPr eaLnBrk="1" fontAlgn="auto" hangingPunct="1">
              <a:spcBef>
                <a:spcPts val="0"/>
              </a:spcBef>
              <a:spcAft>
                <a:spcPts val="0"/>
              </a:spcAft>
              <a:defRPr/>
            </a:pPr>
            <a:endParaRPr lang="en-US" altLang="zh-TW" dirty="0">
              <a:latin typeface="Arial" charset="0"/>
            </a:endParaRPr>
          </a:p>
          <a:p>
            <a:pPr eaLnBrk="1" fontAlgn="auto" hangingPunct="1">
              <a:spcBef>
                <a:spcPts val="0"/>
              </a:spcBef>
              <a:spcAft>
                <a:spcPts val="0"/>
              </a:spcAft>
              <a:defRPr/>
            </a:pPr>
            <a:r>
              <a:rPr lang="en-US" altLang="zh-TW" dirty="0">
                <a:latin typeface="Arial" charset="0"/>
              </a:rPr>
              <a:t> </a:t>
            </a:r>
            <a:endParaRPr lang="zh-TW" altLang="en-US" dirty="0">
              <a:latin typeface="Arial" charset="0"/>
            </a:endParaRPr>
          </a:p>
        </p:txBody>
      </p:sp>
      <p:sp>
        <p:nvSpPr>
          <p:cNvPr id="131077"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pitchFamily="34" charset="0"/>
                <a:ea typeface="新細明體" pitchFamily="18" charset="-120"/>
              </a:defRPr>
            </a:lvl1pPr>
            <a:lvl2pPr marL="742950" indent="-285750" eaLnBrk="0" hangingPunct="0">
              <a:spcBef>
                <a:spcPct val="30000"/>
              </a:spcBef>
              <a:defRPr kumimoji="1" sz="1200">
                <a:solidFill>
                  <a:schemeClr val="tx1"/>
                </a:solidFill>
                <a:latin typeface="Arial" pitchFamily="34" charset="0"/>
                <a:ea typeface="新細明體" pitchFamily="18" charset="-120"/>
              </a:defRPr>
            </a:lvl2pPr>
            <a:lvl3pPr marL="1143000" indent="-228600" eaLnBrk="0" hangingPunct="0">
              <a:spcBef>
                <a:spcPct val="30000"/>
              </a:spcBef>
              <a:defRPr kumimoji="1" sz="1200">
                <a:solidFill>
                  <a:schemeClr val="tx1"/>
                </a:solidFill>
                <a:latin typeface="Arial" pitchFamily="34" charset="0"/>
                <a:ea typeface="新細明體" pitchFamily="18" charset="-120"/>
              </a:defRPr>
            </a:lvl3pPr>
            <a:lvl4pPr marL="1600200" indent="-228600" eaLnBrk="0" hangingPunct="0">
              <a:spcBef>
                <a:spcPct val="30000"/>
              </a:spcBef>
              <a:defRPr kumimoji="1" sz="1200">
                <a:solidFill>
                  <a:schemeClr val="tx1"/>
                </a:solidFill>
                <a:latin typeface="Arial" pitchFamily="34" charset="0"/>
                <a:ea typeface="新細明體" pitchFamily="18" charset="-120"/>
              </a:defRPr>
            </a:lvl4pPr>
            <a:lvl5pPr marL="2057400" indent="-228600" eaLnBrk="0" hangingPunct="0">
              <a:spcBef>
                <a:spcPct val="30000"/>
              </a:spcBef>
              <a:defRPr kumimoji="1" sz="1200">
                <a:solidFill>
                  <a:schemeClr val="tx1"/>
                </a:solidFill>
                <a:latin typeface="Arial"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algn="r" eaLnBrk="1" fontAlgn="base" hangingPunct="1">
              <a:spcBef>
                <a:spcPct val="0"/>
              </a:spcBef>
              <a:spcAft>
                <a:spcPct val="0"/>
              </a:spcAft>
            </a:pPr>
            <a:fld id="{B01CA4A1-1CCB-4DBE-8A2F-936EE7219EA6}" type="slidenum">
              <a:rPr lang="en-US" altLang="zh-TW">
                <a:solidFill>
                  <a:prstClr val="black"/>
                </a:solidFill>
              </a:rPr>
              <a:pPr algn="r" eaLnBrk="1" fontAlgn="base" hangingPunct="1">
                <a:spcBef>
                  <a:spcPct val="0"/>
                </a:spcBef>
                <a:spcAft>
                  <a:spcPct val="0"/>
                </a:spcAft>
              </a:pPr>
              <a:t>52</a:t>
            </a:fld>
            <a:endParaRPr lang="en-US" altLang="zh-TW">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42950" indent="-285750" eaLnBrk="0" hangingPunct="0">
              <a:spcBef>
                <a:spcPct val="30000"/>
              </a:spcBef>
              <a:defRPr kumimoji="1" sz="1200">
                <a:solidFill>
                  <a:schemeClr val="tx1"/>
                </a:solidFill>
                <a:latin typeface="Arial" pitchFamily="34" charset="0"/>
                <a:ea typeface="新細明體" pitchFamily="18" charset="-120"/>
              </a:defRPr>
            </a:lvl2pPr>
            <a:lvl3pPr marL="1143000" indent="-228600" eaLnBrk="0" hangingPunct="0">
              <a:spcBef>
                <a:spcPct val="30000"/>
              </a:spcBef>
              <a:defRPr kumimoji="1" sz="1200">
                <a:solidFill>
                  <a:schemeClr val="tx1"/>
                </a:solidFill>
                <a:latin typeface="Arial" pitchFamily="34" charset="0"/>
                <a:ea typeface="新細明體" pitchFamily="18" charset="-120"/>
              </a:defRPr>
            </a:lvl3pPr>
            <a:lvl4pPr marL="1600200" indent="-228600" eaLnBrk="0" hangingPunct="0">
              <a:spcBef>
                <a:spcPct val="30000"/>
              </a:spcBef>
              <a:defRPr kumimoji="1" sz="1200">
                <a:solidFill>
                  <a:schemeClr val="tx1"/>
                </a:solidFill>
                <a:latin typeface="Arial" pitchFamily="34" charset="0"/>
                <a:ea typeface="新細明體" pitchFamily="18" charset="-120"/>
              </a:defRPr>
            </a:lvl4pPr>
            <a:lvl5pPr marL="2057400" indent="-228600" eaLnBrk="0" hangingPunct="0">
              <a:spcBef>
                <a:spcPct val="30000"/>
              </a:spcBef>
              <a:defRPr kumimoji="1" sz="1200">
                <a:solidFill>
                  <a:schemeClr val="tx1"/>
                </a:solidFill>
                <a:latin typeface="Arial"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18214393-D31D-476E-B176-0CEE9A524152}" type="slidenum">
              <a:rPr lang="en-US" altLang="zh-TW" smtClean="0"/>
              <a:pPr eaLnBrk="1" hangingPunct="1">
                <a:spcBef>
                  <a:spcPct val="0"/>
                </a:spcBef>
              </a:pPr>
              <a:t>53</a:t>
            </a:fld>
            <a:endParaRPr lang="en-US" altLang="zh-TW"/>
          </a:p>
        </p:txBody>
      </p:sp>
      <p:sp>
        <p:nvSpPr>
          <p:cNvPr id="134147" name="投影片圖像版面配置區 1"/>
          <p:cNvSpPr>
            <a:spLocks noGrp="1" noRot="1" noChangeAspect="1" noTextEdit="1"/>
          </p:cNvSpPr>
          <p:nvPr>
            <p:ph type="sldImg"/>
          </p:nvPr>
        </p:nvSpPr>
        <p:spPr>
          <a:xfrm>
            <a:off x="1146175" y="687388"/>
            <a:ext cx="4567238" cy="3425825"/>
          </a:xfrm>
          <a:ln/>
        </p:spPr>
      </p:sp>
      <p:sp>
        <p:nvSpPr>
          <p:cNvPr id="134148" name="備忘稿版面配置區 2"/>
          <p:cNvSpPr>
            <a:spLocks noGrp="1"/>
          </p:cNvSpPr>
          <p:nvPr>
            <p:ph type="body" idx="1"/>
          </p:nvPr>
        </p:nvSpPr>
        <p:spPr>
          <a:xfrm>
            <a:off x="685800" y="4343400"/>
            <a:ext cx="5486400" cy="4113213"/>
          </a:xfrm>
          <a:noFill/>
        </p:spPr>
        <p:txBody>
          <a:bodyPr/>
          <a:lstStyle/>
          <a:p>
            <a:pPr eaLnBrk="1" hangingPunct="1"/>
            <a:r>
              <a:rPr lang="zh-TW" altLang="en-US"/>
              <a:t>強調碳酸飲料的傷害性。（自己先弄清楚</a:t>
            </a:r>
            <a:r>
              <a:rPr lang="en-US" altLang="zh-TW"/>
              <a:t>PH</a:t>
            </a:r>
            <a:r>
              <a:rPr lang="zh-TW" altLang="en-US"/>
              <a:t>值的定義，與酸鹼值的算法）</a:t>
            </a:r>
          </a:p>
          <a:p>
            <a:pPr eaLnBrk="1" hangingPunct="1"/>
            <a:r>
              <a:rPr lang="zh-TW" altLang="en-US"/>
              <a:t>吃糖果或長時間含喉糖時，牙齒長時間泡在酸性的環境中，容易傷害牙齒。</a:t>
            </a:r>
          </a:p>
          <a:p>
            <a:pPr eaLnBrk="1" hangingPunct="1"/>
            <a:r>
              <a:rPr lang="zh-TW" altLang="en-US"/>
              <a:t>很難完全不喝碳酸飲料</a:t>
            </a:r>
            <a:r>
              <a:rPr lang="en-US" altLang="zh-TW"/>
              <a:t>,</a:t>
            </a:r>
            <a:r>
              <a:rPr lang="zh-TW" altLang="en-US"/>
              <a:t>如果一定要喝碳酸飲料，要如何減少酸性液體與牙齒的接觸？</a:t>
            </a:r>
          </a:p>
          <a:p>
            <a:pPr eaLnBrk="1" hangingPunct="1"/>
            <a:r>
              <a:rPr lang="zh-TW" altLang="en-US"/>
              <a:t>可以考慮使用吸管來喝</a:t>
            </a:r>
            <a:r>
              <a:rPr lang="en-US" altLang="zh-TW"/>
              <a:t>,</a:t>
            </a:r>
            <a:r>
              <a:rPr lang="zh-TW" altLang="en-US"/>
              <a:t>直接進入喉嚨，避免接觸到牙齒，太辛苦了。</a:t>
            </a:r>
          </a:p>
        </p:txBody>
      </p:sp>
      <p:sp>
        <p:nvSpPr>
          <p:cNvPr id="134149"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pitchFamily="34" charset="0"/>
                <a:ea typeface="新細明體" pitchFamily="18" charset="-120"/>
              </a:defRPr>
            </a:lvl1pPr>
            <a:lvl2pPr marL="742950" indent="-285750" eaLnBrk="0" hangingPunct="0">
              <a:spcBef>
                <a:spcPct val="30000"/>
              </a:spcBef>
              <a:defRPr kumimoji="1" sz="1200">
                <a:solidFill>
                  <a:schemeClr val="tx1"/>
                </a:solidFill>
                <a:latin typeface="Arial" pitchFamily="34" charset="0"/>
                <a:ea typeface="新細明體" pitchFamily="18" charset="-120"/>
              </a:defRPr>
            </a:lvl2pPr>
            <a:lvl3pPr marL="1143000" indent="-228600" eaLnBrk="0" hangingPunct="0">
              <a:spcBef>
                <a:spcPct val="30000"/>
              </a:spcBef>
              <a:defRPr kumimoji="1" sz="1200">
                <a:solidFill>
                  <a:schemeClr val="tx1"/>
                </a:solidFill>
                <a:latin typeface="Arial" pitchFamily="34" charset="0"/>
                <a:ea typeface="新細明體" pitchFamily="18" charset="-120"/>
              </a:defRPr>
            </a:lvl3pPr>
            <a:lvl4pPr marL="1600200" indent="-228600" eaLnBrk="0" hangingPunct="0">
              <a:spcBef>
                <a:spcPct val="30000"/>
              </a:spcBef>
              <a:defRPr kumimoji="1" sz="1200">
                <a:solidFill>
                  <a:schemeClr val="tx1"/>
                </a:solidFill>
                <a:latin typeface="Arial" pitchFamily="34" charset="0"/>
                <a:ea typeface="新細明體" pitchFamily="18" charset="-120"/>
              </a:defRPr>
            </a:lvl4pPr>
            <a:lvl5pPr marL="2057400" indent="-228600" eaLnBrk="0" hangingPunct="0">
              <a:spcBef>
                <a:spcPct val="30000"/>
              </a:spcBef>
              <a:defRPr kumimoji="1" sz="1200">
                <a:solidFill>
                  <a:schemeClr val="tx1"/>
                </a:solidFill>
                <a:latin typeface="Arial"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algn="r" eaLnBrk="1" hangingPunct="1">
              <a:spcBef>
                <a:spcPct val="0"/>
              </a:spcBef>
            </a:pPr>
            <a:fld id="{14819602-4861-46CE-B713-52B6FF58F1EA}" type="slidenum">
              <a:rPr lang="en-US" altLang="zh-TW"/>
              <a:pPr algn="r" eaLnBrk="1" hangingPunct="1">
                <a:spcBef>
                  <a:spcPct val="0"/>
                </a:spcBef>
              </a:pPr>
              <a:t>53</a:t>
            </a:fld>
            <a:endParaRPr lang="en-US"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ED482A55-9359-433E-BDEB-0CC0E39E7768}" type="slidenum">
              <a:rPr lang="zh-TW" altLang="en-US" smtClean="0"/>
              <a:t>60</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ED482A55-9359-433E-BDEB-0CC0E39E7768}" type="slidenum">
              <a:rPr lang="zh-TW" altLang="en-US" smtClean="0"/>
              <a:t>10</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6DEB448C-2C7E-43E4-8560-F01C2F81AA15}" type="slidenum">
              <a:rPr lang="zh-TW" altLang="en-US" smtClean="0"/>
              <a:t>13</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fld id="{295C0580-C681-4C98-BFE8-E29BD704DB26}" type="slidenum">
              <a:rPr lang="en-US" altLang="zh-TW" smtClean="0">
                <a:latin typeface="Arial" charset="0"/>
              </a:rPr>
              <a:pPr eaLnBrk="1" hangingPunct="1"/>
              <a:t>17</a:t>
            </a:fld>
            <a:endParaRPr lang="en-US" altLang="zh-TW">
              <a:latin typeface="Arial" charset="0"/>
            </a:endParaRPr>
          </a:p>
        </p:txBody>
      </p:sp>
      <p:sp>
        <p:nvSpPr>
          <p:cNvPr id="83971" name="Rectangle 2"/>
          <p:cNvSpPr>
            <a:spLocks noGrp="1" noRot="1" noChangeAspect="1" noChangeArrowheads="1" noTextEdit="1"/>
          </p:cNvSpPr>
          <p:nvPr>
            <p:ph type="sldImg"/>
          </p:nvPr>
        </p:nvSpPr>
        <p:spPr>
          <a:xfrm>
            <a:off x="1144588" y="687388"/>
            <a:ext cx="4572000" cy="3429000"/>
          </a:xfrm>
          <a:ln/>
        </p:spPr>
      </p:sp>
      <p:sp>
        <p:nvSpPr>
          <p:cNvPr id="83972" name="Rectangle 3"/>
          <p:cNvSpPr>
            <a:spLocks noGrp="1" noChangeArrowheads="1"/>
          </p:cNvSpPr>
          <p:nvPr>
            <p:ph type="body" idx="1"/>
          </p:nvPr>
        </p:nvSpPr>
        <p:spPr>
          <a:xfrm>
            <a:off x="684213" y="4344988"/>
            <a:ext cx="5489575" cy="4111625"/>
          </a:xfrm>
          <a:noFill/>
        </p:spPr>
        <p:txBody>
          <a:bodyPr/>
          <a:lstStyle/>
          <a:p>
            <a:pPr eaLnBrk="1" hangingPunct="1"/>
            <a:r>
              <a:rPr lang="en-US" altLang="zh-TW"/>
              <a:t>80</a:t>
            </a:r>
            <a:r>
              <a:rPr lang="zh-TW" altLang="en-US"/>
              <a:t>年衛生署投入大量經費</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ED482A55-9359-433E-BDEB-0CC0E39E7768}" type="slidenum">
              <a:rPr lang="zh-TW" altLang="en-US" smtClean="0"/>
              <a:t>20</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p>
        </p:txBody>
      </p:sp>
      <p:sp>
        <p:nvSpPr>
          <p:cNvPr id="133124" name="投影片編號版面配置區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42950" indent="-285750" eaLnBrk="0" hangingPunct="0">
              <a:spcBef>
                <a:spcPct val="30000"/>
              </a:spcBef>
              <a:defRPr kumimoji="1" sz="1200">
                <a:solidFill>
                  <a:schemeClr val="tx1"/>
                </a:solidFill>
                <a:latin typeface="Arial" pitchFamily="34" charset="0"/>
                <a:ea typeface="新細明體" pitchFamily="18" charset="-120"/>
              </a:defRPr>
            </a:lvl2pPr>
            <a:lvl3pPr marL="1143000" indent="-228600" eaLnBrk="0" hangingPunct="0">
              <a:spcBef>
                <a:spcPct val="30000"/>
              </a:spcBef>
              <a:defRPr kumimoji="1" sz="1200">
                <a:solidFill>
                  <a:schemeClr val="tx1"/>
                </a:solidFill>
                <a:latin typeface="Arial" pitchFamily="34" charset="0"/>
                <a:ea typeface="新細明體" pitchFamily="18" charset="-120"/>
              </a:defRPr>
            </a:lvl3pPr>
            <a:lvl4pPr marL="1600200" indent="-228600" eaLnBrk="0" hangingPunct="0">
              <a:spcBef>
                <a:spcPct val="30000"/>
              </a:spcBef>
              <a:defRPr kumimoji="1" sz="1200">
                <a:solidFill>
                  <a:schemeClr val="tx1"/>
                </a:solidFill>
                <a:latin typeface="Arial" pitchFamily="34" charset="0"/>
                <a:ea typeface="新細明體" pitchFamily="18" charset="-120"/>
              </a:defRPr>
            </a:lvl4pPr>
            <a:lvl5pPr marL="2057400" indent="-228600" eaLnBrk="0" hangingPunct="0">
              <a:spcBef>
                <a:spcPct val="30000"/>
              </a:spcBef>
              <a:defRPr kumimoji="1" sz="1200">
                <a:solidFill>
                  <a:schemeClr val="tx1"/>
                </a:solidFill>
                <a:latin typeface="Arial"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E6E358DB-29C5-43BF-9F3C-92534EE8C6F5}" type="slidenum">
              <a:rPr lang="en-US" altLang="zh-TW">
                <a:solidFill>
                  <a:prstClr val="black"/>
                </a:solidFill>
              </a:rPr>
              <a:pPr eaLnBrk="1" hangingPunct="1">
                <a:spcBef>
                  <a:spcPct val="0"/>
                </a:spcBef>
              </a:pPr>
              <a:t>47</a:t>
            </a:fld>
            <a:endParaRPr lang="en-US" altLang="zh-TW">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42950" indent="-285750" eaLnBrk="0" hangingPunct="0">
              <a:spcBef>
                <a:spcPct val="30000"/>
              </a:spcBef>
              <a:defRPr kumimoji="1" sz="1200">
                <a:solidFill>
                  <a:schemeClr val="tx1"/>
                </a:solidFill>
                <a:latin typeface="Arial" pitchFamily="34" charset="0"/>
                <a:ea typeface="新細明體" pitchFamily="18" charset="-120"/>
              </a:defRPr>
            </a:lvl2pPr>
            <a:lvl3pPr marL="1143000" indent="-228600" eaLnBrk="0" hangingPunct="0">
              <a:spcBef>
                <a:spcPct val="30000"/>
              </a:spcBef>
              <a:defRPr kumimoji="1" sz="1200">
                <a:solidFill>
                  <a:schemeClr val="tx1"/>
                </a:solidFill>
                <a:latin typeface="Arial" pitchFamily="34" charset="0"/>
                <a:ea typeface="新細明體" pitchFamily="18" charset="-120"/>
              </a:defRPr>
            </a:lvl3pPr>
            <a:lvl4pPr marL="1600200" indent="-228600" eaLnBrk="0" hangingPunct="0">
              <a:spcBef>
                <a:spcPct val="30000"/>
              </a:spcBef>
              <a:defRPr kumimoji="1" sz="1200">
                <a:solidFill>
                  <a:schemeClr val="tx1"/>
                </a:solidFill>
                <a:latin typeface="Arial" pitchFamily="34" charset="0"/>
                <a:ea typeface="新細明體" pitchFamily="18" charset="-120"/>
              </a:defRPr>
            </a:lvl4pPr>
            <a:lvl5pPr marL="2057400" indent="-228600" eaLnBrk="0" hangingPunct="0">
              <a:spcBef>
                <a:spcPct val="30000"/>
              </a:spcBef>
              <a:defRPr kumimoji="1" sz="1200">
                <a:solidFill>
                  <a:schemeClr val="tx1"/>
                </a:solidFill>
                <a:latin typeface="Arial"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2BD6FBF0-6666-4385-9362-40A7B07BCC3A}" type="slidenum">
              <a:rPr lang="en-US" altLang="zh-TW" smtClean="0"/>
              <a:pPr eaLnBrk="1" hangingPunct="1">
                <a:spcBef>
                  <a:spcPct val="0"/>
                </a:spcBef>
              </a:pPr>
              <a:t>48</a:t>
            </a:fld>
            <a:endParaRPr lang="en-US" altLang="zh-TW"/>
          </a:p>
        </p:txBody>
      </p:sp>
      <p:sp>
        <p:nvSpPr>
          <p:cNvPr id="142339" name="投影片圖像版面配置區 1"/>
          <p:cNvSpPr>
            <a:spLocks noGrp="1" noRot="1" noChangeAspect="1" noTextEdit="1"/>
          </p:cNvSpPr>
          <p:nvPr>
            <p:ph type="sldImg"/>
          </p:nvPr>
        </p:nvSpPr>
        <p:spPr>
          <a:xfrm>
            <a:off x="1146175" y="687388"/>
            <a:ext cx="4567238" cy="3425825"/>
          </a:xfrm>
          <a:ln/>
        </p:spPr>
      </p:sp>
      <p:sp>
        <p:nvSpPr>
          <p:cNvPr id="142340" name="備忘稿版面配置區 2"/>
          <p:cNvSpPr>
            <a:spLocks noGrp="1"/>
          </p:cNvSpPr>
          <p:nvPr>
            <p:ph type="body" idx="1"/>
          </p:nvPr>
        </p:nvSpPr>
        <p:spPr>
          <a:xfrm>
            <a:off x="685800" y="4343400"/>
            <a:ext cx="5486400" cy="4113213"/>
          </a:xfrm>
          <a:noFill/>
        </p:spPr>
        <p:txBody>
          <a:bodyPr/>
          <a:lstStyle/>
          <a:p>
            <a:pPr eaLnBrk="1" hangingPunct="1">
              <a:lnSpc>
                <a:spcPct val="90000"/>
              </a:lnSpc>
            </a:pPr>
            <a:r>
              <a:rPr lang="zh-TW" altLang="en-US">
                <a:latin typeface="標楷體" pitchFamily="65" charset="-120"/>
                <a:ea typeface="標楷體" pitchFamily="65" charset="-120"/>
              </a:rPr>
              <a:t>預防齲齒的方向</a:t>
            </a:r>
            <a:r>
              <a:rPr lang="en-US" altLang="zh-TW">
                <a:latin typeface="標楷體" pitchFamily="65" charset="-120"/>
                <a:ea typeface="標楷體" pitchFamily="65" charset="-120"/>
              </a:rPr>
              <a:t>,</a:t>
            </a:r>
            <a:r>
              <a:rPr lang="zh-TW" altLang="en-US">
                <a:latin typeface="標楷體" pitchFamily="65" charset="-120"/>
                <a:ea typeface="標楷體" pitchFamily="65" charset="-120"/>
              </a:rPr>
              <a:t>首先增加牙齒本身的抵抗力</a:t>
            </a:r>
            <a:r>
              <a:rPr lang="en-US" altLang="zh-TW">
                <a:latin typeface="標楷體" pitchFamily="65" charset="-120"/>
                <a:ea typeface="標楷體" pitchFamily="65" charset="-120"/>
              </a:rPr>
              <a:t>,</a:t>
            </a:r>
            <a:r>
              <a:rPr lang="zh-TW" altLang="en-US">
                <a:latin typeface="標楷體" pitchFamily="65" charset="-120"/>
                <a:ea typeface="標楷體" pitchFamily="65" charset="-120"/>
              </a:rPr>
              <a:t>就是使用氟化物＜含氟牙膏、含氟漱口水、氟錠＞</a:t>
            </a:r>
          </a:p>
          <a:p>
            <a:pPr eaLnBrk="1" hangingPunct="1">
              <a:lnSpc>
                <a:spcPct val="90000"/>
              </a:lnSpc>
            </a:pPr>
            <a:r>
              <a:rPr lang="zh-TW" altLang="en-US">
                <a:latin typeface="標楷體" pitchFamily="65" charset="-120"/>
                <a:ea typeface="標楷體" pitchFamily="65" charset="-120"/>
              </a:rPr>
              <a:t>減少牙齒表面細菌的數量及減少食物滯留牙齒的時間</a:t>
            </a:r>
            <a:r>
              <a:rPr lang="en-US" altLang="zh-TW">
                <a:latin typeface="標楷體" pitchFamily="65" charset="-120"/>
                <a:ea typeface="標楷體" pitchFamily="65" charset="-120"/>
              </a:rPr>
              <a:t>,</a:t>
            </a:r>
            <a:r>
              <a:rPr lang="zh-TW" altLang="en-US">
                <a:latin typeface="標楷體" pitchFamily="65" charset="-120"/>
                <a:ea typeface="標楷體" pitchFamily="65" charset="-120"/>
              </a:rPr>
              <a:t>最有效的方法就是吃過食物之後馬上確實清潔牙齒。</a:t>
            </a:r>
          </a:p>
          <a:p>
            <a:pPr eaLnBrk="1" hangingPunct="1">
              <a:lnSpc>
                <a:spcPct val="90000"/>
              </a:lnSpc>
            </a:pPr>
            <a:r>
              <a:rPr lang="zh-TW" altLang="en-US">
                <a:latin typeface="標楷體" pitchFamily="65" charset="-120"/>
                <a:ea typeface="標楷體" pitchFamily="65" charset="-120"/>
              </a:rPr>
              <a:t>選擇不容易黏牙的食物</a:t>
            </a:r>
            <a:r>
              <a:rPr lang="en-US" altLang="zh-TW">
                <a:latin typeface="標楷體" pitchFamily="65" charset="-120"/>
                <a:ea typeface="標楷體" pitchFamily="65" charset="-120"/>
              </a:rPr>
              <a:t>,</a:t>
            </a:r>
            <a:r>
              <a:rPr lang="zh-TW" altLang="en-US">
                <a:latin typeface="標楷體" pitchFamily="65" charset="-120"/>
                <a:ea typeface="標楷體" pitchFamily="65" charset="-120"/>
              </a:rPr>
              <a:t>也就是盡量選擇天然不加工、高纖食物。</a:t>
            </a:r>
          </a:p>
        </p:txBody>
      </p:sp>
      <p:sp>
        <p:nvSpPr>
          <p:cNvPr id="142341"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pitchFamily="34" charset="0"/>
                <a:ea typeface="新細明體" pitchFamily="18" charset="-120"/>
              </a:defRPr>
            </a:lvl1pPr>
            <a:lvl2pPr marL="742950" indent="-285750" eaLnBrk="0" hangingPunct="0">
              <a:spcBef>
                <a:spcPct val="30000"/>
              </a:spcBef>
              <a:defRPr kumimoji="1" sz="1200">
                <a:solidFill>
                  <a:schemeClr val="tx1"/>
                </a:solidFill>
                <a:latin typeface="Arial" pitchFamily="34" charset="0"/>
                <a:ea typeface="新細明體" pitchFamily="18" charset="-120"/>
              </a:defRPr>
            </a:lvl2pPr>
            <a:lvl3pPr marL="1143000" indent="-228600" eaLnBrk="0" hangingPunct="0">
              <a:spcBef>
                <a:spcPct val="30000"/>
              </a:spcBef>
              <a:defRPr kumimoji="1" sz="1200">
                <a:solidFill>
                  <a:schemeClr val="tx1"/>
                </a:solidFill>
                <a:latin typeface="Arial" pitchFamily="34" charset="0"/>
                <a:ea typeface="新細明體" pitchFamily="18" charset="-120"/>
              </a:defRPr>
            </a:lvl3pPr>
            <a:lvl4pPr marL="1600200" indent="-228600" eaLnBrk="0" hangingPunct="0">
              <a:spcBef>
                <a:spcPct val="30000"/>
              </a:spcBef>
              <a:defRPr kumimoji="1" sz="1200">
                <a:solidFill>
                  <a:schemeClr val="tx1"/>
                </a:solidFill>
                <a:latin typeface="Arial" pitchFamily="34" charset="0"/>
                <a:ea typeface="新細明體" pitchFamily="18" charset="-120"/>
              </a:defRPr>
            </a:lvl4pPr>
            <a:lvl5pPr marL="2057400" indent="-228600" eaLnBrk="0" hangingPunct="0">
              <a:spcBef>
                <a:spcPct val="30000"/>
              </a:spcBef>
              <a:defRPr kumimoji="1" sz="1200">
                <a:solidFill>
                  <a:schemeClr val="tx1"/>
                </a:solidFill>
                <a:latin typeface="Arial" pitchFamily="34"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algn="r" eaLnBrk="1" hangingPunct="1">
              <a:spcBef>
                <a:spcPct val="0"/>
              </a:spcBef>
            </a:pPr>
            <a:fld id="{A90466AA-5C94-4B2D-AB4C-13176640D71E}" type="slidenum">
              <a:rPr lang="en-US" altLang="zh-TW"/>
              <a:pPr algn="r" eaLnBrk="1" hangingPunct="1">
                <a:spcBef>
                  <a:spcPct val="0"/>
                </a:spcBef>
              </a:pPr>
              <a:t>48</a:t>
            </a:fld>
            <a:endParaRPr lang="en-US"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6DEB448C-2C7E-43E4-8560-F01C2F81AA15}" type="slidenum">
              <a:rPr lang="zh-TW" altLang="en-US" smtClean="0"/>
              <a:t>50</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6DEB448C-2C7E-43E4-8560-F01C2F81AA15}" type="slidenum">
              <a:rPr lang="zh-TW" altLang="en-US" smtClean="0"/>
              <a:t>51</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324067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206142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757649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頁尾版面配置區 4"/>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投影片編號版面配置區 5"/>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E35C3307-1AEC-41D0-86DC-AC1111B1913C}"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738570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685800" y="1981200"/>
            <a:ext cx="7772400" cy="4114800"/>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頁尾版面配置區 4"/>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投影片編號版面配置區 5"/>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A1ADB9FE-CE53-4BFC-A63A-36125EBC807D}"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1656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頁尾版面配置區 4"/>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投影片編號版面配置區 5"/>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1883694B-1C5A-4C19-9F3E-087592E7239E}"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3193203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a:prstGeom prst="rect">
            <a:avLst/>
          </a:prstGeom>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頁尾版面配置區 5"/>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投影片編號版面配置區 6"/>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0C964258-158D-41BA-AEC7-17A8C4739449}"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1302250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8" name="頁尾版面配置區 7"/>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9" name="投影片編號版面配置區 8"/>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1D02B89D-E5CE-4D6F-9D1A-656D6DA0F989}"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1397446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a:prstGeom prst="rect">
            <a:avLst/>
          </a:prstGeom>
        </p:spPr>
        <p:txBody>
          <a:bodyPr/>
          <a:lstStyle/>
          <a:p>
            <a:r>
              <a:rPr lang="zh-TW" altLang="en-US"/>
              <a:t>按一下以編輯母片標題樣式</a:t>
            </a:r>
          </a:p>
        </p:txBody>
      </p:sp>
      <p:sp>
        <p:nvSpPr>
          <p:cNvPr id="3" name="日期版面配置區 2"/>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頁尾版面配置區 3"/>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投影片編號版面配置區 4"/>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5ED2F0B5-510E-490C-B42D-00CE3E44FD37}"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4003115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3" name="頁尾版面配置區 2"/>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投影片編號版面配置區 3"/>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4DC83FFD-665B-4452-B020-373E68D7372D}"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4122440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頁尾版面配置區 5"/>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投影片編號版面配置區 6"/>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F7C0F2BE-295A-44A0-B005-EBBF439E860E}"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42644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3396588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頁尾版面配置區 5"/>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投影片編號版面配置區 6"/>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F24C8110-9535-4968-A9ED-E73F259DF1F7}"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455273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a:prstGeom prst="rect">
            <a:avLst/>
          </a:prstGeo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85800" y="1981200"/>
            <a:ext cx="7772400" cy="4114800"/>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頁尾版面配置區 4"/>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投影片編號版面配置區 5"/>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313F40D8-7836-4704-A41D-FE741F0E9DEA}"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2899951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頁尾版面配置區 4"/>
          <p:cNvSpPr>
            <a:spLocks noGrp="1"/>
          </p:cNvSpPr>
          <p:nvPr>
            <p:ph type="ftr" sz="quarter" idx="11"/>
          </p:nvPr>
        </p:nvSpPr>
        <p:spPr>
          <a:xfrm>
            <a:off x="3124200" y="6248400"/>
            <a:ext cx="2895600" cy="457200"/>
          </a:xfrm>
          <a:prstGeom prst="rect">
            <a:avLst/>
          </a:prstGeom>
        </p:spPr>
        <p:txBody>
          <a:bodyPr/>
          <a:lstStyle>
            <a:lvl1pPr>
              <a:defRPr/>
            </a:lvl1pPr>
          </a:lstStyle>
          <a:p>
            <a:pPr eaLnBrk="0" fontAlgn="base" hangingPunct="0">
              <a:lnSpc>
                <a:spcPct val="70000"/>
              </a:lnSpc>
              <a:spcBef>
                <a:spcPct val="50000"/>
              </a:spcBef>
              <a:spcAft>
                <a:spcPct val="0"/>
              </a:spcAft>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投影片編號版面配置區 5"/>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lnSpc>
                <a:spcPct val="70000"/>
              </a:lnSpc>
              <a:spcBef>
                <a:spcPct val="50000"/>
              </a:spcBef>
              <a:spcAft>
                <a:spcPct val="0"/>
              </a:spcAft>
            </a:pPr>
            <a:fld id="{54CF7F41-38B1-492D-8A78-D5D7C3FBED58}" type="slidenum">
              <a:rPr lang="zh-TW" altLang="en-US"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387216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57200" y="3938588"/>
            <a:ext cx="4038600" cy="218757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648200" y="3938588"/>
            <a:ext cx="4038600" cy="218757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eaLnBrk="0" fontAlgn="base" hangingPunct="0">
              <a:lnSpc>
                <a:spcPct val="70000"/>
              </a:lnSpc>
              <a:spcBef>
                <a:spcPct val="50000"/>
              </a:spcBef>
              <a:spcAft>
                <a:spcPct val="0"/>
              </a:spcAft>
              <a:defRPr/>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eaLnBrk="0" fontAlgn="base" hangingPunct="0">
              <a:lnSpc>
                <a:spcPct val="70000"/>
              </a:lnSpc>
              <a:spcBef>
                <a:spcPct val="50000"/>
              </a:spcBef>
              <a:spcAft>
                <a:spcPct val="0"/>
              </a:spcAft>
              <a:defRPr/>
            </a:pPr>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9" name="Rectangle 6"/>
          <p:cNvSpPr>
            <a:spLocks noGrp="1" noChangeArrowheads="1"/>
          </p:cNvSpPr>
          <p:nvPr>
            <p:ph type="sldNum" sz="quarter" idx="12"/>
          </p:nvPr>
        </p:nvSpPr>
        <p:spPr>
          <a:xfrm>
            <a:off x="5562600" y="6248400"/>
            <a:ext cx="2133600" cy="476250"/>
          </a:xfrm>
          <a:prstGeom prst="rect">
            <a:avLst/>
          </a:prstGeom>
          <a:ln/>
        </p:spPr>
        <p:txBody>
          <a:bodyPr/>
          <a:lstStyle>
            <a:lvl1pPr>
              <a:defRPr/>
            </a:lvl1pPr>
          </a:lstStyle>
          <a:p>
            <a:pPr eaLnBrk="0" fontAlgn="base" hangingPunct="0">
              <a:lnSpc>
                <a:spcPct val="70000"/>
              </a:lnSpc>
              <a:spcBef>
                <a:spcPct val="50000"/>
              </a:spcBef>
              <a:spcAft>
                <a:spcPct val="0"/>
              </a:spcAft>
              <a:defRPr/>
            </a:pPr>
            <a:fld id="{B01F2D68-7CA3-40D2-883A-BE0FB8038F68}" type="slidenum">
              <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rPr>
              <a:pPr eaLnBrk="0" fontAlgn="base" hangingPunct="0">
                <a:lnSpc>
                  <a:spcPct val="70000"/>
                </a:lnSpc>
                <a:spcBef>
                  <a:spcPct val="50000"/>
                </a:spcBef>
                <a:spcAft>
                  <a:spcPct val="0"/>
                </a:spcAft>
                <a:defRPr/>
              </a:pPr>
              <a:t>‹#›</a:t>
            </a:fld>
            <a:endParaRPr lang="en-US" altLang="zh-TW" sz="440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2086450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dirty="0">
              <a:solidFill>
                <a:prstClr val="white"/>
              </a:solidFill>
            </a:endParaRPr>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pic>
        <p:nvPicPr>
          <p:cNvPr id="8" name="圖片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76375" y="1600200"/>
            <a:ext cx="494347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1677988"/>
            <a:ext cx="1081087" cy="1069975"/>
          </a:xfrm>
          <a:prstGeom prst="rect">
            <a:avLst/>
          </a:prstGeom>
          <a:pattFill prst="pct5">
            <a:fgClr>
              <a:schemeClr val="accent1"/>
            </a:fgClr>
            <a:bgClr>
              <a:schemeClr val="accent1"/>
            </a:bgClr>
          </a:patt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圖片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5825" y="6122988"/>
            <a:ext cx="1619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zh-TW" altLang="en-US"/>
              <a:t>按一下以編輯母片標題樣式</a:t>
            </a:r>
            <a:endParaRPr lang="en-US" dirty="0"/>
          </a:p>
        </p:txBody>
      </p:sp>
      <p:sp>
        <p:nvSpPr>
          <p:cNvPr id="11" name="Date Placeholder 3"/>
          <p:cNvSpPr>
            <a:spLocks noGrp="1"/>
          </p:cNvSpPr>
          <p:nvPr>
            <p:ph type="dt" sz="half" idx="10"/>
          </p:nvPr>
        </p:nvSpPr>
        <p:spPr/>
        <p:txBody>
          <a:bodyPr/>
          <a:lstStyle>
            <a:lvl1pPr>
              <a:defRPr/>
            </a:lvl1pPr>
          </a:lstStyle>
          <a:p>
            <a:pPr>
              <a:defRPr/>
            </a:pPr>
            <a:fld id="{3F8A12F9-DC4C-401A-8CCD-04D501F0DC80}" type="datetimeFigureOut">
              <a:rPr lang="en-US">
                <a:solidFill>
                  <a:prstClr val="black">
                    <a:lumMod val="50000"/>
                    <a:lumOff val="50000"/>
                  </a:prstClr>
                </a:solidFill>
              </a:rPr>
              <a:pPr>
                <a:defRPr/>
              </a:pPr>
              <a:t>8/28/2019</a:t>
            </a:fld>
            <a:endParaRPr lang="en-US">
              <a:solidFill>
                <a:prstClr val="black">
                  <a:lumMod val="50000"/>
                  <a:lumOff val="50000"/>
                </a:prstClr>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3" name="Slide Number Placeholder 5"/>
          <p:cNvSpPr>
            <a:spLocks noGrp="1"/>
          </p:cNvSpPr>
          <p:nvPr>
            <p:ph type="sldNum" sz="quarter" idx="12"/>
          </p:nvPr>
        </p:nvSpPr>
        <p:spPr/>
        <p:txBody>
          <a:bodyPr/>
          <a:lstStyle>
            <a:lvl1pPr>
              <a:defRPr/>
            </a:lvl1pPr>
          </a:lstStyle>
          <a:p>
            <a:pPr>
              <a:defRPr/>
            </a:pPr>
            <a:fld id="{D171EFD8-613C-4186-B8DD-C7EEF108EB0F}" type="slidenum">
              <a:rPr lang="en-US" altLang="zh-TW">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2371686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4"/>
          </p:nvPr>
        </p:nvSpPr>
        <p:spPr/>
        <p:txBody>
          <a:bodyPr/>
          <a:lstStyle>
            <a:lvl1pPr>
              <a:defRPr/>
            </a:lvl1pPr>
          </a:lstStyle>
          <a:p>
            <a:pPr>
              <a:defRPr/>
            </a:pPr>
            <a:fld id="{8694457D-C8E7-4DA5-9B37-9267333F5B62}"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zh-TW" alt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5957CBF8-2A39-499C-BE75-527E7FFF7395}"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774999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dirty="0">
              <a:solidFill>
                <a:prstClr val="white"/>
              </a:solidFill>
            </a:endParaRPr>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useBgFill="1">
        <p:nvSpPr>
          <p:cNvPr id="8" name="圓角矩形 7"/>
          <p:cNvSpPr/>
          <p:nvPr userDrawn="1"/>
        </p:nvSpPr>
        <p:spPr>
          <a:xfrm>
            <a:off x="65313" y="82899"/>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矩形 8"/>
          <p:cNvSpPr/>
          <p:nvPr userDrawn="1"/>
        </p:nvSpPr>
        <p:spPr>
          <a:xfrm flipV="1">
            <a:off x="69850" y="1341438"/>
            <a:ext cx="9013825" cy="90487"/>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矩形 9"/>
          <p:cNvSpPr/>
          <p:nvPr userDrawn="1"/>
        </p:nvSpPr>
        <p:spPr>
          <a:xfrm>
            <a:off x="69850" y="1304925"/>
            <a:ext cx="9013825" cy="46038"/>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矩形 10"/>
          <p:cNvSpPr/>
          <p:nvPr userDrawn="1"/>
        </p:nvSpPr>
        <p:spPr>
          <a:xfrm>
            <a:off x="68263" y="1433513"/>
            <a:ext cx="9015412" cy="4445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12" name="Date Placeholder 3"/>
          <p:cNvSpPr>
            <a:spLocks noGrp="1"/>
          </p:cNvSpPr>
          <p:nvPr>
            <p:ph type="dt" sz="half" idx="10"/>
          </p:nvPr>
        </p:nvSpPr>
        <p:spPr/>
        <p:txBody>
          <a:bodyPr/>
          <a:lstStyle>
            <a:lvl1pPr>
              <a:defRPr/>
            </a:lvl1pPr>
          </a:lstStyle>
          <a:p>
            <a:pPr>
              <a:defRPr/>
            </a:pPr>
            <a:fld id="{9CDC1132-69AE-4003-92C4-3C9B2465E8C5}"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13" name="Footer Placeholder 4"/>
          <p:cNvSpPr>
            <a:spLocks noGrp="1"/>
          </p:cNvSpPr>
          <p:nvPr>
            <p:ph type="ftr" sz="quarter" idx="11"/>
          </p:nvPr>
        </p:nvSpPr>
        <p:spPr/>
        <p:txBody>
          <a:bodyPr/>
          <a:lstStyle>
            <a:lvl1pPr>
              <a:defRPr/>
            </a:lvl1pPr>
          </a:lstStyle>
          <a:p>
            <a:pPr>
              <a:defRPr/>
            </a:pPr>
            <a:endParaRPr lang="zh-TW" altLang="en-US">
              <a:solidFill>
                <a:prstClr val="black">
                  <a:lumMod val="50000"/>
                  <a:lumOff val="50000"/>
                </a:prstClr>
              </a:solidFill>
            </a:endParaRPr>
          </a:p>
        </p:txBody>
      </p:sp>
      <p:sp>
        <p:nvSpPr>
          <p:cNvPr id="14" name="Slide Number Placeholder 5"/>
          <p:cNvSpPr>
            <a:spLocks noGrp="1"/>
          </p:cNvSpPr>
          <p:nvPr>
            <p:ph type="sldNum" sz="quarter" idx="12"/>
          </p:nvPr>
        </p:nvSpPr>
        <p:spPr/>
        <p:txBody>
          <a:bodyPr/>
          <a:lstStyle>
            <a:lvl1pPr>
              <a:defRPr/>
            </a:lvl1pPr>
          </a:lstStyle>
          <a:p>
            <a:pPr>
              <a:defRPr/>
            </a:pPr>
            <a:fld id="{6BDE64C5-A484-41DF-A28F-30E926D25EC6}"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3111948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5"/>
          </p:nvPr>
        </p:nvSpPr>
        <p:spPr/>
        <p:txBody>
          <a:bodyPr/>
          <a:lstStyle>
            <a:lvl1pPr>
              <a:defRPr/>
            </a:lvl1pPr>
          </a:lstStyle>
          <a:p>
            <a:pPr>
              <a:defRPr/>
            </a:pPr>
            <a:fld id="{C4E69A36-EC5B-46D7-9BFF-CEF5A01734CE}"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6" name="Footer Placeholder 5"/>
          <p:cNvSpPr>
            <a:spLocks noGrp="1"/>
          </p:cNvSpPr>
          <p:nvPr>
            <p:ph type="ftr" sz="quarter" idx="16"/>
          </p:nvPr>
        </p:nvSpPr>
        <p:spPr/>
        <p:txBody>
          <a:bodyPr/>
          <a:lstStyle>
            <a:lvl1pPr>
              <a:defRPr/>
            </a:lvl1pPr>
          </a:lstStyle>
          <a:p>
            <a:pPr>
              <a:defRPr/>
            </a:pPr>
            <a:endParaRPr lang="zh-TW" altLang="en-US">
              <a:solidFill>
                <a:prstClr val="black">
                  <a:lumMod val="50000"/>
                  <a:lumOff val="50000"/>
                </a:prstClr>
              </a:solidFill>
            </a:endParaRPr>
          </a:p>
        </p:txBody>
      </p:sp>
      <p:sp>
        <p:nvSpPr>
          <p:cNvPr id="7" name="Slide Number Placeholder 6"/>
          <p:cNvSpPr>
            <a:spLocks noGrp="1"/>
          </p:cNvSpPr>
          <p:nvPr>
            <p:ph type="sldNum" sz="quarter" idx="17"/>
          </p:nvPr>
        </p:nvSpPr>
        <p:spPr/>
        <p:txBody>
          <a:bodyPr/>
          <a:lstStyle>
            <a:lvl1pPr>
              <a:defRPr/>
            </a:lvl1pPr>
          </a:lstStyle>
          <a:p>
            <a:pPr>
              <a:defRPr/>
            </a:pPr>
            <a:fld id="{5CE7B444-641A-41BC-AF23-56989B4EBF91}"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2913837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0" name="Title 9"/>
          <p:cNvSpPr>
            <a:spLocks noGrp="1"/>
          </p:cNvSpPr>
          <p:nvPr>
            <p:ph type="title"/>
          </p:nvPr>
        </p:nvSpPr>
        <p:spPr/>
        <p:txBody>
          <a:bodyPr/>
          <a:lstStyle/>
          <a:p>
            <a:r>
              <a:rPr lang="zh-TW" altLang="en-US"/>
              <a:t>按一下以編輯母片標題樣式</a:t>
            </a:r>
            <a:endParaRPr lang="en-US" dirty="0"/>
          </a:p>
        </p:txBody>
      </p:sp>
      <p:sp>
        <p:nvSpPr>
          <p:cNvPr id="7" name="Date Placeholder 6"/>
          <p:cNvSpPr>
            <a:spLocks noGrp="1"/>
          </p:cNvSpPr>
          <p:nvPr>
            <p:ph type="dt" sz="half" idx="10"/>
          </p:nvPr>
        </p:nvSpPr>
        <p:spPr/>
        <p:txBody>
          <a:bodyPr/>
          <a:lstStyle>
            <a:lvl1pPr>
              <a:defRPr/>
            </a:lvl1pPr>
          </a:lstStyle>
          <a:p>
            <a:pPr>
              <a:defRPr/>
            </a:pPr>
            <a:fld id="{382264E0-F19F-4A15-B004-A9A36DBA326F}"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zh-TW" alt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97285999-C2A9-44E7-889B-A737236FFB60}"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2936797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lvl1pPr>
              <a:defRPr/>
            </a:lvl1pPr>
          </a:lstStyle>
          <a:p>
            <a:pPr>
              <a:defRPr/>
            </a:pPr>
            <a:fld id="{41E59E22-F234-48B9-ADEF-5B2D246FDFD5}"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zh-TW" alt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1FBFDBAA-36DA-4997-999B-DB4D3FC8F540}"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37744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2807439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72FE195-AC44-4C1C-AA42-87FDE964C008}"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zh-TW" alt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61EA96B2-AEA6-47A2-8CF8-CF9483AB2F09}"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1843444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zh-TW" altLang="en-US"/>
              <a:t>按一下以編輯母片標題樣式</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lvl1pPr>
              <a:defRPr/>
            </a:lvl1pPr>
          </a:lstStyle>
          <a:p>
            <a:pPr>
              <a:defRPr/>
            </a:pPr>
            <a:fld id="{3B734AF2-FF5B-4C12-8E86-2256FFAFB169}"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zh-TW" alt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FA9C6543-81B6-4056-9FBD-86AC2458DFFE}"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2918525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dirty="0">
              <a:solidFill>
                <a:prstClr val="white"/>
              </a:solidFill>
            </a:endParaRPr>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zh-TW" altLang="en-US"/>
              <a:t>按一下以編輯母片標題樣式</a:t>
            </a:r>
            <a:endParaRPr lang="en-US" dirty="0"/>
          </a:p>
        </p:txBody>
      </p:sp>
      <p:sp>
        <p:nvSpPr>
          <p:cNvPr id="9" name="Date Placeholder 4"/>
          <p:cNvSpPr>
            <a:spLocks noGrp="1"/>
          </p:cNvSpPr>
          <p:nvPr>
            <p:ph type="dt" sz="half" idx="10"/>
          </p:nvPr>
        </p:nvSpPr>
        <p:spPr/>
        <p:txBody>
          <a:bodyPr/>
          <a:lstStyle>
            <a:lvl1pPr>
              <a:defRPr/>
            </a:lvl1pPr>
          </a:lstStyle>
          <a:p>
            <a:pPr>
              <a:defRPr/>
            </a:pPr>
            <a:fld id="{42702E18-54F9-43C0-83AE-63F0522434CB}"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zh-TW" alt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CA25D74C-9F34-4537-ACC0-2C27A9D3CF98}"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4253940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lvl1pPr>
              <a:defRPr/>
            </a:lvl1pPr>
          </a:lstStyle>
          <a:p>
            <a:pPr>
              <a:defRPr/>
            </a:pPr>
            <a:fld id="{BD5006F0-F7B2-4CBC-B1C9-D2851036A7D8}"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FD3EE8-1FEF-4C34-A9B3-BC6069CC7ECA}"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3549257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26A46ACA-6BD8-4F12-899E-0B5511352189}" type="datetimeFigureOut">
              <a:rPr lang="zh-TW" altLang="en-US">
                <a:solidFill>
                  <a:prstClr val="black">
                    <a:lumMod val="50000"/>
                    <a:lumOff val="50000"/>
                  </a:prstClr>
                </a:solidFill>
              </a:rPr>
              <a:pPr>
                <a:defRPr/>
              </a:pPr>
              <a:t>2019/8/28</a:t>
            </a:fld>
            <a:endParaRPr lang="zh-TW" alt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25B7B-AB0D-4163-B6DD-4B89C01825C7}" type="slidenum">
              <a:rPr lang="zh-TW" altLang="en-US">
                <a:solidFill>
                  <a:prstClr val="black">
                    <a:lumMod val="50000"/>
                    <a:lumOff val="50000"/>
                  </a:prstClr>
                </a:solidFill>
              </a:rPr>
              <a:pPr>
                <a:defRPr/>
              </a:pPr>
              <a:t>‹#›</a:t>
            </a:fld>
            <a:endParaRPr lang="zh-TW" altLang="en-US">
              <a:solidFill>
                <a:prstClr val="black">
                  <a:lumMod val="50000"/>
                  <a:lumOff val="50000"/>
                </a:prstClr>
              </a:solidFill>
            </a:endParaRPr>
          </a:p>
        </p:txBody>
      </p:sp>
    </p:spTree>
    <p:extLst>
      <p:ext uri="{BB962C8B-B14F-4D97-AF65-F5344CB8AC3E}">
        <p14:creationId xmlns:p14="http://schemas.microsoft.com/office/powerpoint/2010/main" val="682975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標題投影片">
    <p:spTree>
      <p:nvGrpSpPr>
        <p:cNvPr id="1" name=""/>
        <p:cNvGrpSpPr/>
        <p:nvPr/>
      </p:nvGrpSpPr>
      <p:grpSpPr>
        <a:xfrm>
          <a:off x="0" y="0"/>
          <a:ext cx="0" cy="0"/>
          <a:chOff x="0" y="0"/>
          <a:chExt cx="0" cy="0"/>
        </a:xfrm>
      </p:grpSpPr>
      <p:pic>
        <p:nvPicPr>
          <p:cNvPr id="4" name="圖片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76375" y="1600200"/>
            <a:ext cx="494347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圓角矩形 5"/>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矩形 6"/>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矩形 9"/>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矩形 10"/>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2" name="圖片 1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1677988"/>
            <a:ext cx="1081087" cy="1069975"/>
          </a:xfrm>
          <a:prstGeom prst="rect">
            <a:avLst/>
          </a:prstGeom>
          <a:pattFill prst="pct5">
            <a:fgClr>
              <a:schemeClr val="accent1"/>
            </a:fgClr>
            <a:bgClr>
              <a:schemeClr val="accent1"/>
            </a:bgClr>
          </a:patt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圖片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5825" y="6122988"/>
            <a:ext cx="1619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8" name="標題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zh-TW" altLang="en-US"/>
              <a:t>按一下以編輯母片標題樣式</a:t>
            </a:r>
            <a:endParaRPr lang="en-US"/>
          </a:p>
        </p:txBody>
      </p:sp>
      <p:sp>
        <p:nvSpPr>
          <p:cNvPr id="14" name="日期版面配置區 27"/>
          <p:cNvSpPr>
            <a:spLocks noGrp="1"/>
          </p:cNvSpPr>
          <p:nvPr>
            <p:ph type="dt" sz="half" idx="10"/>
          </p:nvPr>
        </p:nvSpPr>
        <p:spPr/>
        <p:txBody>
          <a:bodyPr/>
          <a:lstStyle>
            <a:lvl1pPr>
              <a:defRPr/>
            </a:lvl1pPr>
          </a:lstStyle>
          <a:p>
            <a:pPr>
              <a:defRPr/>
            </a:pPr>
            <a:fld id="{39466F14-4887-4867-A28A-E94F85B7E687}" type="datetimeFigureOut">
              <a:rPr lang="en-US">
                <a:solidFill>
                  <a:prstClr val="black">
                    <a:lumMod val="50000"/>
                    <a:lumOff val="50000"/>
                  </a:prstClr>
                </a:solidFill>
              </a:rPr>
              <a:pPr>
                <a:defRPr/>
              </a:pPr>
              <a:t>8/28/2019</a:t>
            </a:fld>
            <a:endParaRPr lang="en-US">
              <a:solidFill>
                <a:prstClr val="black">
                  <a:lumMod val="50000"/>
                  <a:lumOff val="50000"/>
                </a:prstClr>
              </a:solidFill>
            </a:endParaRPr>
          </a:p>
        </p:txBody>
      </p:sp>
      <p:sp>
        <p:nvSpPr>
          <p:cNvPr id="15" name="頁尾版面配置區 16"/>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6" name="投影片編號版面配置區 28"/>
          <p:cNvSpPr>
            <a:spLocks noGrp="1"/>
          </p:cNvSpPr>
          <p:nvPr>
            <p:ph type="sldNum" sz="quarter" idx="12"/>
          </p:nvPr>
        </p:nvSpPr>
        <p:spPr/>
        <p:txBody>
          <a:bodyPr/>
          <a:lstStyle>
            <a:lvl1pPr>
              <a:defRPr sz="1400">
                <a:solidFill>
                  <a:srgbClr val="FFFFFF"/>
                </a:solidFill>
              </a:defRPr>
            </a:lvl1pPr>
          </a:lstStyle>
          <a:p>
            <a:pPr>
              <a:defRPr/>
            </a:pPr>
            <a:fld id="{52EDDEB5-E205-4336-8ACB-212521C0BEBA}" type="slidenum">
              <a:rPr lang="en-US" altLang="zh-TW"/>
              <a:pPr>
                <a:defRPr/>
              </a:pPr>
              <a:t>‹#›</a:t>
            </a:fld>
            <a:endParaRPr lang="zh-TW" altLang="en-US"/>
          </a:p>
        </p:txBody>
      </p:sp>
    </p:spTree>
    <p:extLst>
      <p:ext uri="{BB962C8B-B14F-4D97-AF65-F5344CB8AC3E}">
        <p14:creationId xmlns:p14="http://schemas.microsoft.com/office/powerpoint/2010/main" val="54692234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E282A8-1381-4013-A2AB-868814FFD49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58016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8F5CF0-63C6-43B4-9763-74664DBAEB8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43053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C632C3-87D9-41B3-BA37-37D73CF528A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275535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6CBE96-0409-41EB-9534-EBCCF32C600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52484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3592197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80253C-D090-4510-A29B-4221323604F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05883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A2E53D-E00B-45F3-8F9E-9606750E32F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60634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375EA7-114F-4DB1-BDA0-421F05B5F4E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39560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DC2DBB-4648-4411-AA1E-EE6724283E0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08795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60B406-747F-440A-A468-9AC47CF6AB9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1767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BAEE80-E6EE-406C-838B-2051E58CEF1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802144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F83CAD-5171-4C12-9BA7-376DB9ECB27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96161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5EEB49-2C93-4CA8-ADCC-4E005C6B66A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76653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標題投影片">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798910" y="304800"/>
            <a:ext cx="5318521" cy="2793906"/>
          </a:xfrm>
        </p:spPr>
        <p:txBody>
          <a:bodyPr rtlCol="0" anchor="b">
            <a:normAutofit/>
          </a:bodyPr>
          <a:lstStyle>
            <a:lvl1pPr algn="l" rtl="0">
              <a:lnSpc>
                <a:spcPct val="80000"/>
              </a:lnSpc>
              <a:defRPr sz="6600"/>
            </a:lvl1pPr>
          </a:lstStyle>
          <a:p>
            <a:pPr rtl="0"/>
            <a:r>
              <a:rPr lang="zh-TW" altLang="en-US" noProof="0"/>
              <a:t>按一下以編輯母片標題樣式</a:t>
            </a:r>
            <a:endParaRPr lang="zh-TW" altLang="en-US" noProof="0" dirty="0"/>
          </a:p>
        </p:txBody>
      </p:sp>
      <p:sp>
        <p:nvSpPr>
          <p:cNvPr id="3" name="副標題 2"/>
          <p:cNvSpPr>
            <a:spLocks noGrp="1"/>
          </p:cNvSpPr>
          <p:nvPr>
            <p:ph type="subTitle" idx="1"/>
          </p:nvPr>
        </p:nvSpPr>
        <p:spPr>
          <a:xfrm>
            <a:off x="798910" y="3108804"/>
            <a:ext cx="531852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zh-TW" altLang="en-US" noProof="0"/>
              <a:t>按一下以編輯母片副標題樣式</a:t>
            </a:r>
            <a:endParaRPr lang="zh-TW" altLang="en-US" noProof="0" dirty="0"/>
          </a:p>
        </p:txBody>
      </p:sp>
      <p:sp>
        <p:nvSpPr>
          <p:cNvPr id="8" name="日期預留位置 7"/>
          <p:cNvSpPr>
            <a:spLocks noGrp="1"/>
          </p:cNvSpPr>
          <p:nvPr>
            <p:ph type="dt" sz="half" idx="10"/>
          </p:nvPr>
        </p:nvSpPr>
        <p:spPr/>
        <p:txBody>
          <a:bodyPr rtlCol="0"/>
          <a:lstStyle>
            <a:lvl1pPr>
              <a:defRPr/>
            </a:lvl1pPr>
          </a:lstStyle>
          <a:p>
            <a:fld id="{AECB63A7-FB07-44F0-8B4D-EB3DA52C2134}" type="datetime1">
              <a:rPr lang="zh-TW" altLang="en-US" smtClean="0">
                <a:solidFill>
                  <a:srgbClr val="000000"/>
                </a:solidFill>
              </a:rPr>
              <a:pPr/>
              <a:t>2019/8/28</a:t>
            </a:fld>
            <a:endParaRPr lang="zh-TW" altLang="en-US" dirty="0">
              <a:solidFill>
                <a:srgbClr val="000000"/>
              </a:solidFill>
            </a:endParaRPr>
          </a:p>
        </p:txBody>
      </p:sp>
      <p:sp>
        <p:nvSpPr>
          <p:cNvPr id="9" name="頁尾預留位置 8"/>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10" name="投影片編號預留位置 9"/>
          <p:cNvSpPr>
            <a:spLocks noGrp="1"/>
          </p:cNvSpPr>
          <p:nvPr>
            <p:ph type="sldNum" sz="quarter" idx="12"/>
          </p:nvPr>
        </p:nvSpPr>
        <p:spPr/>
        <p:txBody>
          <a:bodyPr rtlCol="0"/>
          <a:lstStyle/>
          <a:p>
            <a:fld id="{8FDBFFB2-86D9-4B8F-A59A-553A60B94BBE}" type="slidenum">
              <a:rPr lang="en-US" altLang="zh-TW" smtClean="0"/>
              <a:pPr/>
              <a:t>‹#›</a:t>
            </a:fld>
            <a:endParaRPr lang="zh-TW" altLang="en-US" dirty="0"/>
          </a:p>
        </p:txBody>
      </p:sp>
    </p:spTree>
    <p:extLst>
      <p:ext uri="{BB962C8B-B14F-4D97-AF65-F5344CB8AC3E}">
        <p14:creationId xmlns:p14="http://schemas.microsoft.com/office/powerpoint/2010/main" val="4232957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idx="1"/>
          </p:nvPr>
        </p:nvSpPr>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日期預留位置 3"/>
          <p:cNvSpPr>
            <a:spLocks noGrp="1"/>
          </p:cNvSpPr>
          <p:nvPr>
            <p:ph type="dt" sz="half" idx="10"/>
          </p:nvPr>
        </p:nvSpPr>
        <p:spPr/>
        <p:txBody>
          <a:bodyPr rtlCol="0"/>
          <a:lstStyle>
            <a:lvl1pPr>
              <a:defRPr/>
            </a:lvl1pPr>
          </a:lstStyle>
          <a:p>
            <a:fld id="{5710EE40-1333-4D4D-9E8F-2661098DEE1C}" type="datetime1">
              <a:rPr lang="zh-TW" altLang="en-US" smtClean="0">
                <a:solidFill>
                  <a:srgbClr val="000000"/>
                </a:solidFill>
              </a:rPr>
              <a:pPr/>
              <a:t>2019/8/28</a:t>
            </a:fld>
            <a:endParaRPr lang="zh-TW" altLang="en-US" dirty="0">
              <a:solidFill>
                <a:srgbClr val="000000"/>
              </a:solidFill>
            </a:endParaRPr>
          </a:p>
        </p:txBody>
      </p:sp>
      <p:sp>
        <p:nvSpPr>
          <p:cNvPr id="5" name="頁尾預留位置 4"/>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6" name="投影片編號預留位置 5"/>
          <p:cNvSpPr>
            <a:spLocks noGrp="1"/>
          </p:cNvSpPr>
          <p:nvPr>
            <p:ph type="sldNum" sz="quarter" idx="12"/>
          </p:nvPr>
        </p:nvSpPr>
        <p:spPr/>
        <p:txBody>
          <a:bodyPr rtlCol="0"/>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645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1362591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章節標題">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885010" y="1600201"/>
            <a:ext cx="4800601" cy="2486025"/>
          </a:xfrm>
        </p:spPr>
        <p:txBody>
          <a:bodyPr rtlCol="0" anchor="b">
            <a:normAutofit/>
          </a:bodyPr>
          <a:lstStyle>
            <a:lvl1pPr algn="l" rtl="0">
              <a:defRPr sz="5200"/>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3885009" y="4105029"/>
            <a:ext cx="48006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zh-TW" altLang="en-US"/>
              <a:t>按一下以編輯母片文字樣式</a:t>
            </a:r>
          </a:p>
        </p:txBody>
      </p:sp>
      <p:sp>
        <p:nvSpPr>
          <p:cNvPr id="4" name="日期預留位置 3"/>
          <p:cNvSpPr>
            <a:spLocks noGrp="1"/>
          </p:cNvSpPr>
          <p:nvPr>
            <p:ph type="dt" sz="half" idx="10"/>
          </p:nvPr>
        </p:nvSpPr>
        <p:spPr/>
        <p:txBody>
          <a:bodyPr rtlCol="0"/>
          <a:lstStyle>
            <a:lvl1pPr>
              <a:defRPr/>
            </a:lvl1pPr>
          </a:lstStyle>
          <a:p>
            <a:fld id="{48D592C2-85E2-4BEF-8E43-20FA0A4CAFEC}" type="datetime1">
              <a:rPr lang="zh-TW" altLang="en-US" smtClean="0">
                <a:solidFill>
                  <a:srgbClr val="000000"/>
                </a:solidFill>
              </a:rPr>
              <a:pPr/>
              <a:t>2019/8/28</a:t>
            </a:fld>
            <a:endParaRPr lang="zh-TW" altLang="en-US" dirty="0">
              <a:solidFill>
                <a:srgbClr val="000000"/>
              </a:solidFill>
            </a:endParaRPr>
          </a:p>
        </p:txBody>
      </p:sp>
      <p:sp>
        <p:nvSpPr>
          <p:cNvPr id="5" name="頁尾預留位置 4"/>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6" name="投影片編號預留位置 5"/>
          <p:cNvSpPr>
            <a:spLocks noGrp="1"/>
          </p:cNvSpPr>
          <p:nvPr>
            <p:ph type="sldNum" sz="quarter" idx="12"/>
          </p:nvPr>
        </p:nvSpPr>
        <p:spPr/>
        <p:txBody>
          <a:bodyPr rtlCol="0"/>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513023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sz="half" idx="1"/>
          </p:nvPr>
        </p:nvSpPr>
        <p:spPr>
          <a:xfrm>
            <a:off x="1656160" y="1600200"/>
            <a:ext cx="3429000" cy="4114800"/>
          </a:xfrm>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內容預留位置 3"/>
          <p:cNvSpPr>
            <a:spLocks noGrp="1"/>
          </p:cNvSpPr>
          <p:nvPr>
            <p:ph sz="half" idx="2"/>
          </p:nvPr>
        </p:nvSpPr>
        <p:spPr>
          <a:xfrm>
            <a:off x="5256610" y="1600200"/>
            <a:ext cx="3429000" cy="4114800"/>
          </a:xfrm>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日期預留位置 4"/>
          <p:cNvSpPr>
            <a:spLocks noGrp="1"/>
          </p:cNvSpPr>
          <p:nvPr>
            <p:ph type="dt" sz="half" idx="10"/>
          </p:nvPr>
        </p:nvSpPr>
        <p:spPr/>
        <p:txBody>
          <a:bodyPr rtlCol="0"/>
          <a:lstStyle/>
          <a:p>
            <a:fld id="{78D37BED-182E-4081-B94F-CD182E28A01C}" type="datetime1">
              <a:rPr lang="zh-TW" altLang="en-US" smtClean="0">
                <a:solidFill>
                  <a:srgbClr val="000000"/>
                </a:solidFill>
              </a:rPr>
              <a:pPr/>
              <a:t>2019/8/28</a:t>
            </a:fld>
            <a:endParaRPr lang="zh-TW" altLang="en-US" dirty="0">
              <a:solidFill>
                <a:srgbClr val="000000"/>
              </a:solidFill>
            </a:endParaRPr>
          </a:p>
        </p:txBody>
      </p:sp>
      <p:sp>
        <p:nvSpPr>
          <p:cNvPr id="6" name="頁尾預留位置 5"/>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7" name="投影片編號預留位置 6"/>
          <p:cNvSpPr>
            <a:spLocks noGrp="1"/>
          </p:cNvSpPr>
          <p:nvPr>
            <p:ph type="sldNum" sz="quarter" idx="12"/>
          </p:nvPr>
        </p:nvSpPr>
        <p:spPr/>
        <p:txBody>
          <a:bodyPr rtlCol="0"/>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3700330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微軟正黑體" panose="020B0604030504040204" pitchFamily="34" charset="-120"/>
                <a:ea typeface="微軟正黑體" panose="020B0604030504040204" pitchFamily="34" charset="-120"/>
              </a:defRPr>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656160" y="1600200"/>
            <a:ext cx="3429000" cy="823912"/>
          </a:xfrm>
        </p:spPr>
        <p:txBody>
          <a:bodyPr rtlCol="0" anchor="ctr">
            <a:noAutofit/>
          </a:bodyPr>
          <a:lstStyle>
            <a:lvl1pPr marL="0" indent="0" algn="l" rtl="0">
              <a:spcBef>
                <a:spcPts val="0"/>
              </a:spcBef>
              <a:buNone/>
              <a:defRPr sz="2100" b="0">
                <a:solidFill>
                  <a:schemeClr val="accent2"/>
                </a:solidFill>
                <a:latin typeface="微軟正黑體" panose="020B0604030504040204" pitchFamily="34" charset="-120"/>
                <a:ea typeface="微軟正黑體" panose="020B0604030504040204" pitchFamily="34" charset="-120"/>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zh-TW" altLang="en-US"/>
              <a:t>按一下以編輯母片文字樣式</a:t>
            </a:r>
          </a:p>
        </p:txBody>
      </p:sp>
      <p:sp>
        <p:nvSpPr>
          <p:cNvPr id="4" name="內容預留位置 3"/>
          <p:cNvSpPr>
            <a:spLocks noGrp="1"/>
          </p:cNvSpPr>
          <p:nvPr>
            <p:ph sz="half" idx="2"/>
          </p:nvPr>
        </p:nvSpPr>
        <p:spPr>
          <a:xfrm>
            <a:off x="1656160" y="2505075"/>
            <a:ext cx="3429000" cy="3337560"/>
          </a:xfrm>
        </p:spPr>
        <p:txBody>
          <a:bodyPr rtlCol="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文字預留位置 4"/>
          <p:cNvSpPr>
            <a:spLocks noGrp="1"/>
          </p:cNvSpPr>
          <p:nvPr>
            <p:ph type="body" sz="quarter" idx="3"/>
          </p:nvPr>
        </p:nvSpPr>
        <p:spPr>
          <a:xfrm>
            <a:off x="5256610" y="1600200"/>
            <a:ext cx="3429000" cy="823912"/>
          </a:xfrm>
        </p:spPr>
        <p:txBody>
          <a:bodyPr rtlCol="0" anchor="ctr">
            <a:noAutofit/>
          </a:bodyPr>
          <a:lstStyle>
            <a:lvl1pPr marL="0" indent="0" algn="l" rtl="0">
              <a:spcBef>
                <a:spcPts val="0"/>
              </a:spcBef>
              <a:buNone/>
              <a:defRPr sz="2100" b="0">
                <a:solidFill>
                  <a:schemeClr val="accent2"/>
                </a:solidFill>
                <a:latin typeface="微軟正黑體" panose="020B0604030504040204" pitchFamily="34" charset="-120"/>
                <a:ea typeface="微軟正黑體" panose="020B0604030504040204" pitchFamily="34" charset="-120"/>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zh-TW" altLang="en-US"/>
              <a:t>按一下以編輯母片文字樣式</a:t>
            </a:r>
          </a:p>
        </p:txBody>
      </p:sp>
      <p:sp>
        <p:nvSpPr>
          <p:cNvPr id="6" name="內容預留位置 5"/>
          <p:cNvSpPr>
            <a:spLocks noGrp="1"/>
          </p:cNvSpPr>
          <p:nvPr>
            <p:ph sz="quarter" idx="4"/>
          </p:nvPr>
        </p:nvSpPr>
        <p:spPr>
          <a:xfrm>
            <a:off x="5256610" y="2505075"/>
            <a:ext cx="3429000" cy="3337560"/>
          </a:xfrm>
        </p:spPr>
        <p:txBody>
          <a:bodyPr rtlCol="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7" name="日期預留位置 6"/>
          <p:cNvSpPr>
            <a:spLocks noGrp="1"/>
          </p:cNvSpPr>
          <p:nvPr>
            <p:ph type="dt" sz="half" idx="10"/>
          </p:nvPr>
        </p:nvSpPr>
        <p:spPr/>
        <p:txBody>
          <a:bodyPr rtlCol="0"/>
          <a:lstStyle>
            <a:lvl1pPr>
              <a:defRPr>
                <a:latin typeface="微軟正黑體" panose="020B0604030504040204" pitchFamily="34" charset="-120"/>
                <a:ea typeface="微軟正黑體" panose="020B0604030504040204" pitchFamily="34" charset="-120"/>
              </a:defRPr>
            </a:lvl1pPr>
          </a:lstStyle>
          <a:p>
            <a:fld id="{A8C56B96-E629-4BC7-8EE3-B8FA63ECA81A}" type="datetime1">
              <a:rPr lang="zh-TW" altLang="en-US" smtClean="0">
                <a:solidFill>
                  <a:srgbClr val="000000"/>
                </a:solidFill>
              </a:rPr>
              <a:pPr/>
              <a:t>2019/8/28</a:t>
            </a:fld>
            <a:endParaRPr lang="zh-TW" altLang="en-US" dirty="0">
              <a:solidFill>
                <a:srgbClr val="000000"/>
              </a:solidFill>
            </a:endParaRPr>
          </a:p>
        </p:txBody>
      </p:sp>
      <p:sp>
        <p:nvSpPr>
          <p:cNvPr id="8" name="頁尾預留位置 7"/>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9" name="投影片編號預留位置 8"/>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3505236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日期預留位置 2"/>
          <p:cNvSpPr>
            <a:spLocks noGrp="1"/>
          </p:cNvSpPr>
          <p:nvPr>
            <p:ph type="dt" sz="half" idx="10"/>
          </p:nvPr>
        </p:nvSpPr>
        <p:spPr/>
        <p:txBody>
          <a:bodyPr rtlCol="0"/>
          <a:lstStyle/>
          <a:p>
            <a:fld id="{80E6553E-90B0-41A8-8A67-97BA4C046306}" type="datetime1">
              <a:rPr lang="zh-TW" altLang="en-US" smtClean="0">
                <a:solidFill>
                  <a:srgbClr val="000000"/>
                </a:solidFill>
              </a:rPr>
              <a:pPr/>
              <a:t>2019/8/28</a:t>
            </a:fld>
            <a:endParaRPr lang="zh-TW" altLang="en-US" dirty="0">
              <a:solidFill>
                <a:srgbClr val="000000"/>
              </a:solidFill>
            </a:endParaRPr>
          </a:p>
        </p:txBody>
      </p:sp>
      <p:sp>
        <p:nvSpPr>
          <p:cNvPr id="4" name="頁尾預留位置 3"/>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5" name="投影片編號預留位置 4"/>
          <p:cNvSpPr>
            <a:spLocks noGrp="1"/>
          </p:cNvSpPr>
          <p:nvPr>
            <p:ph type="sldNum" sz="quarter" idx="12"/>
          </p:nvPr>
        </p:nvSpPr>
        <p:spPr/>
        <p:txBody>
          <a:bodyPr rtlCol="0"/>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3518006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預留位置 1"/>
          <p:cNvSpPr>
            <a:spLocks noGrp="1"/>
          </p:cNvSpPr>
          <p:nvPr>
            <p:ph type="dt" sz="half" idx="10"/>
          </p:nvPr>
        </p:nvSpPr>
        <p:spPr/>
        <p:txBody>
          <a:bodyPr rtlCol="0"/>
          <a:lstStyle/>
          <a:p>
            <a:fld id="{84242787-5BE1-43DD-B20E-165DC0DF8916}" type="datetime1">
              <a:rPr lang="zh-TW" altLang="en-US" smtClean="0">
                <a:solidFill>
                  <a:srgbClr val="000000"/>
                </a:solidFill>
              </a:rPr>
              <a:pPr/>
              <a:t>2019/8/28</a:t>
            </a:fld>
            <a:endParaRPr lang="zh-TW" altLang="en-US" dirty="0">
              <a:solidFill>
                <a:srgbClr val="000000"/>
              </a:solidFill>
            </a:endParaRPr>
          </a:p>
        </p:txBody>
      </p:sp>
      <p:sp>
        <p:nvSpPr>
          <p:cNvPr id="3" name="頁尾預留位置 2"/>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4" name="投影片編號預留位置 3"/>
          <p:cNvSpPr>
            <a:spLocks noGrp="1"/>
          </p:cNvSpPr>
          <p:nvPr>
            <p:ph type="sldNum" sz="quarter" idx="12"/>
          </p:nvPr>
        </p:nvSpPr>
        <p:spPr/>
        <p:txBody>
          <a:bodyPr rtlCol="0"/>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2822138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含標題的內容">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628209" y="2277477"/>
            <a:ext cx="2057401" cy="2322178"/>
          </a:xfrm>
        </p:spPr>
        <p:txBody>
          <a:bodyPr rtlCol="0" anchor="b">
            <a:normAutofit/>
          </a:bodyPr>
          <a:lstStyle>
            <a:lvl1pPr algn="l" rtl="0">
              <a:defRPr sz="2600">
                <a:solidFill>
                  <a:schemeClr val="accent2"/>
                </a:solidFill>
              </a:defRPr>
            </a:lvl1pPr>
          </a:lstStyle>
          <a:p>
            <a:pPr rtl="0"/>
            <a:r>
              <a:rPr lang="zh-TW" altLang="en-US"/>
              <a:t>按一下以編輯母片標題樣式</a:t>
            </a:r>
            <a:endParaRPr lang="zh-TW" altLang="en-US" dirty="0"/>
          </a:p>
        </p:txBody>
      </p:sp>
      <p:sp>
        <p:nvSpPr>
          <p:cNvPr id="3" name="內容預留位置 2"/>
          <p:cNvSpPr>
            <a:spLocks noGrp="1"/>
          </p:cNvSpPr>
          <p:nvPr>
            <p:ph idx="1"/>
          </p:nvPr>
        </p:nvSpPr>
        <p:spPr>
          <a:xfrm>
            <a:off x="970360" y="533400"/>
            <a:ext cx="51435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文字預留位置 3"/>
          <p:cNvSpPr>
            <a:spLocks noGrp="1"/>
          </p:cNvSpPr>
          <p:nvPr>
            <p:ph type="body" sz="half" idx="2"/>
          </p:nvPr>
        </p:nvSpPr>
        <p:spPr>
          <a:xfrm>
            <a:off x="6628211" y="4583188"/>
            <a:ext cx="20574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a:t>按一下以編輯母片文字樣式</a:t>
            </a:r>
          </a:p>
        </p:txBody>
      </p:sp>
      <p:sp>
        <p:nvSpPr>
          <p:cNvPr id="5" name="日期預留位置 4"/>
          <p:cNvSpPr>
            <a:spLocks noGrp="1"/>
          </p:cNvSpPr>
          <p:nvPr>
            <p:ph type="dt" sz="half" idx="10"/>
          </p:nvPr>
        </p:nvSpPr>
        <p:spPr/>
        <p:txBody>
          <a:bodyPr rtlCol="0"/>
          <a:lstStyle/>
          <a:p>
            <a:fld id="{444CC12E-0B9B-422E-A3C0-15EE7BAEC6E4}" type="datetime1">
              <a:rPr lang="zh-TW" altLang="en-US" smtClean="0">
                <a:solidFill>
                  <a:srgbClr val="000000"/>
                </a:solidFill>
              </a:rPr>
              <a:pPr/>
              <a:t>2019/8/28</a:t>
            </a:fld>
            <a:endParaRPr lang="zh-TW" altLang="en-US" dirty="0">
              <a:solidFill>
                <a:srgbClr val="000000"/>
              </a:solidFill>
            </a:endParaRPr>
          </a:p>
        </p:txBody>
      </p:sp>
      <p:sp>
        <p:nvSpPr>
          <p:cNvPr id="6" name="頁尾預留位置 5"/>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7" name="投影片編號預留位置 6"/>
          <p:cNvSpPr>
            <a:spLocks noGrp="1"/>
          </p:cNvSpPr>
          <p:nvPr>
            <p:ph type="sldNum" sz="quarter" idx="12"/>
          </p:nvPr>
        </p:nvSpPr>
        <p:spPr/>
        <p:txBody>
          <a:bodyPr rtlCol="0"/>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2992132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含標題的圖片">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628209" y="2277477"/>
            <a:ext cx="2057401" cy="2322178"/>
          </a:xfrm>
        </p:spPr>
        <p:txBody>
          <a:bodyPr rtlCol="0" anchor="b">
            <a:normAutofit/>
          </a:bodyPr>
          <a:lstStyle>
            <a:lvl1pPr algn="l" rtl="0">
              <a:defRPr sz="2600">
                <a:solidFill>
                  <a:schemeClr val="accent2"/>
                </a:solidFill>
                <a:latin typeface="微軟正黑體" panose="020B0604030504040204" pitchFamily="34" charset="-120"/>
                <a:ea typeface="微軟正黑體" panose="020B0604030504040204" pitchFamily="34" charset="-120"/>
              </a:defRPr>
            </a:lvl1pPr>
          </a:lstStyle>
          <a:p>
            <a:pPr rtl="0"/>
            <a:r>
              <a:rPr lang="zh-TW" altLang="en-US"/>
              <a:t>按一下以編輯母片標題樣式</a:t>
            </a:r>
            <a:endParaRPr lang="zh-TW" altLang="en-US" dirty="0"/>
          </a:p>
        </p:txBody>
      </p:sp>
      <p:sp>
        <p:nvSpPr>
          <p:cNvPr id="8" name="圓角矩形 7"/>
          <p:cNvSpPr/>
          <p:nvPr/>
        </p:nvSpPr>
        <p:spPr>
          <a:xfrm>
            <a:off x="970359" y="533400"/>
            <a:ext cx="51435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微軟正黑體" panose="020B0604030504040204" pitchFamily="34" charset="-120"/>
              <a:ea typeface="微軟正黑體" panose="020B0604030504040204" pitchFamily="34" charset="-120"/>
            </a:endParaRPr>
          </a:p>
        </p:txBody>
      </p:sp>
      <p:sp>
        <p:nvSpPr>
          <p:cNvPr id="3" name="圖片預留位置 2" descr="要新增影像的空白預留位置。按一下預留位置，然後選取您想要新增的影像。"/>
          <p:cNvSpPr>
            <a:spLocks noGrp="1"/>
          </p:cNvSpPr>
          <p:nvPr>
            <p:ph type="pic" idx="1"/>
          </p:nvPr>
        </p:nvSpPr>
        <p:spPr>
          <a:xfrm>
            <a:off x="1056084" y="647700"/>
            <a:ext cx="4972050" cy="4572000"/>
          </a:xfrm>
          <a:prstGeom prst="roundRect">
            <a:avLst>
              <a:gd name="adj" fmla="val 3725"/>
            </a:avLst>
          </a:prstGeom>
        </p:spPr>
        <p:txBody>
          <a:bodyPr tIns="914400" rtlCol="0">
            <a:normAutofit/>
          </a:bodyPr>
          <a:lstStyle>
            <a:lvl1pPr marL="0" indent="0" algn="ctr" rtl="0">
              <a:buNone/>
              <a:defRPr sz="2400">
                <a:latin typeface="微軟正黑體" panose="020B0604030504040204" pitchFamily="34" charset="-120"/>
                <a:ea typeface="微軟正黑體" panose="020B0604030504040204" pitchFamily="34" charset="-120"/>
              </a:defRPr>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zh-TW" altLang="en-US"/>
              <a:t>按一下圖示以新增圖片</a:t>
            </a:r>
            <a:endParaRPr lang="zh-TW" altLang="en-US" dirty="0"/>
          </a:p>
        </p:txBody>
      </p:sp>
      <p:sp>
        <p:nvSpPr>
          <p:cNvPr id="4" name="文字預留位置 3"/>
          <p:cNvSpPr>
            <a:spLocks noGrp="1"/>
          </p:cNvSpPr>
          <p:nvPr>
            <p:ph type="body" sz="half" idx="2"/>
          </p:nvPr>
        </p:nvSpPr>
        <p:spPr>
          <a:xfrm>
            <a:off x="6628211" y="4583188"/>
            <a:ext cx="2057400" cy="1131813"/>
          </a:xfrm>
        </p:spPr>
        <p:txBody>
          <a:bodyPr rtlCol="0">
            <a:normAutofit/>
          </a:bodyPr>
          <a:lstStyle>
            <a:lvl1pPr marL="0" indent="0" algn="l" rtl="0">
              <a:spcBef>
                <a:spcPts val="1000"/>
              </a:spcBef>
              <a:buNone/>
              <a:defRPr sz="14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a:t>按一下以編輯母片文字樣式</a:t>
            </a:r>
          </a:p>
        </p:txBody>
      </p:sp>
      <p:sp>
        <p:nvSpPr>
          <p:cNvPr id="5" name="日期預留位置 4"/>
          <p:cNvSpPr>
            <a:spLocks noGrp="1"/>
          </p:cNvSpPr>
          <p:nvPr>
            <p:ph type="dt" sz="half" idx="10"/>
          </p:nvPr>
        </p:nvSpPr>
        <p:spPr/>
        <p:txBody>
          <a:bodyPr rtlCol="0"/>
          <a:lstStyle>
            <a:lvl1pPr>
              <a:defRPr>
                <a:latin typeface="微軟正黑體" panose="020B0604030504040204" pitchFamily="34" charset="-120"/>
                <a:ea typeface="微軟正黑體" panose="020B0604030504040204" pitchFamily="34" charset="-120"/>
              </a:defRPr>
            </a:lvl1pPr>
          </a:lstStyle>
          <a:p>
            <a:fld id="{EB758178-CF1E-4ACF-9C6F-2D46134B940C}" type="datetime1">
              <a:rPr lang="zh-TW" altLang="en-US" smtClean="0">
                <a:solidFill>
                  <a:srgbClr val="000000"/>
                </a:solidFill>
              </a:rPr>
              <a:pPr/>
              <a:t>2019/8/28</a:t>
            </a:fld>
            <a:endParaRPr lang="zh-TW" altLang="en-US" dirty="0">
              <a:solidFill>
                <a:srgbClr val="000000"/>
              </a:solidFill>
            </a:endParaRPr>
          </a:p>
        </p:txBody>
      </p:sp>
      <p:sp>
        <p:nvSpPr>
          <p:cNvPr id="6" name="頁尾預留位置 5"/>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7" name="投影片編號預留位置 6"/>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2617981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日期預留位置 3"/>
          <p:cNvSpPr>
            <a:spLocks noGrp="1"/>
          </p:cNvSpPr>
          <p:nvPr>
            <p:ph type="dt" sz="half" idx="10"/>
          </p:nvPr>
        </p:nvSpPr>
        <p:spPr/>
        <p:txBody>
          <a:bodyPr rtlCol="0"/>
          <a:lstStyle/>
          <a:p>
            <a:fld id="{92790291-72DD-4DE3-B25C-C3177962BE52}" type="datetime1">
              <a:rPr lang="zh-TW" altLang="en-US" smtClean="0">
                <a:solidFill>
                  <a:srgbClr val="000000"/>
                </a:solidFill>
              </a:rPr>
              <a:pPr/>
              <a:t>2019/8/28</a:t>
            </a:fld>
            <a:endParaRPr lang="zh-TW" altLang="en-US" dirty="0">
              <a:solidFill>
                <a:srgbClr val="000000"/>
              </a:solidFill>
            </a:endParaRPr>
          </a:p>
        </p:txBody>
      </p:sp>
      <p:sp>
        <p:nvSpPr>
          <p:cNvPr id="5" name="頁尾預留位置 4"/>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6" name="投影片編號預留位置 5"/>
          <p:cNvSpPr>
            <a:spLocks noGrp="1"/>
          </p:cNvSpPr>
          <p:nvPr>
            <p:ph type="sldNum" sz="quarter" idx="12"/>
          </p:nvPr>
        </p:nvSpPr>
        <p:spPr/>
        <p:txBody>
          <a:bodyPr rtlCol="0"/>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894908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98761" y="304801"/>
            <a:ext cx="1286850" cy="5410200"/>
          </a:xfrm>
        </p:spPr>
        <p:txBody>
          <a:bodyPr vert="eaVert"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a:xfrm>
            <a:off x="1657350" y="304801"/>
            <a:ext cx="5627111" cy="5410200"/>
          </a:xfrm>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日期預留位置 3"/>
          <p:cNvSpPr>
            <a:spLocks noGrp="1"/>
          </p:cNvSpPr>
          <p:nvPr>
            <p:ph type="dt" sz="half" idx="10"/>
          </p:nvPr>
        </p:nvSpPr>
        <p:spPr/>
        <p:txBody>
          <a:bodyPr rtlCol="0"/>
          <a:lstStyle>
            <a:lvl1pPr>
              <a:defRPr/>
            </a:lvl1pPr>
          </a:lstStyle>
          <a:p>
            <a:fld id="{EF97ABAC-305B-412A-B87E-782ABEDC9AA0}" type="datetime1">
              <a:rPr lang="zh-TW" altLang="en-US" smtClean="0">
                <a:solidFill>
                  <a:srgbClr val="000000"/>
                </a:solidFill>
              </a:rPr>
              <a:pPr/>
              <a:t>2019/8/28</a:t>
            </a:fld>
            <a:endParaRPr lang="zh-TW" altLang="en-US" dirty="0">
              <a:solidFill>
                <a:srgbClr val="000000"/>
              </a:solidFill>
            </a:endParaRPr>
          </a:p>
        </p:txBody>
      </p:sp>
      <p:sp>
        <p:nvSpPr>
          <p:cNvPr id="5" name="頁尾預留位置 4"/>
          <p:cNvSpPr>
            <a:spLocks noGrp="1"/>
          </p:cNvSpPr>
          <p:nvPr>
            <p:ph type="ftr" sz="quarter" idx="11"/>
          </p:nvPr>
        </p:nvSpPr>
        <p:spPr/>
        <p:txBody>
          <a:bodyPr rtlCol="0"/>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6" name="投影片編號預留位置 5"/>
          <p:cNvSpPr>
            <a:spLocks noGrp="1"/>
          </p:cNvSpPr>
          <p:nvPr>
            <p:ph type="sldNum" sz="quarter" idx="12"/>
          </p:nvPr>
        </p:nvSpPr>
        <p:spPr/>
        <p:txBody>
          <a:bodyPr rtlCol="0"/>
          <a:lstStyle/>
          <a:p>
            <a:fld id="{8FDBFFB2-86D9-4B8F-A59A-553A60B94BBE}" type="slidenum">
              <a:rPr lang="en-US" altLang="zh-TW" smtClean="0"/>
              <a:pPr/>
              <a:t>‹#›</a:t>
            </a:fld>
            <a:endParaRPr lang="en-US" altLang="zh-TW" dirty="0"/>
          </a:p>
        </p:txBody>
      </p:sp>
    </p:spTree>
    <p:extLst>
      <p:ext uri="{BB962C8B-B14F-4D97-AF65-F5344CB8AC3E}">
        <p14:creationId xmlns:p14="http://schemas.microsoft.com/office/powerpoint/2010/main" val="1305441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1602A7-26BA-4D33-BF13-B78929D0A19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73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3019844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4803FA-FD4C-46AA-8F1B-05852EEB014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72627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FAC726-0DD2-4584-8497-F60D82B8A66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18048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D2C0C1-45E8-4A0F-9B02-8487314863F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28002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8B36AB-3875-44D0-B727-59E73853E2C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76745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6FEA52-7A05-4D23-A905-A494312C3DB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89711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D15B31-934D-4715-9ACF-F217579F60D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154698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2DCF09-D984-42EC-BC89-3BF4DA21863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924347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FCF8AC-B808-4D18-93B2-946D3537A7E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42262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2F560-7741-410F-BE12-D3F8B7792D1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4934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3F4E51-23B4-4D26-8994-64A3AC294F0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8862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1899998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E07EB6-3E2D-4FCB-9ACF-828364DD036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6007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375432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16A5920-9CAF-454C-AD25-03A6CCE35934}" type="datetimeFigureOut">
              <a:rPr lang="zh-TW" altLang="en-US" smtClean="0"/>
              <a:pPr/>
              <a:t>2019/8/28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10723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A5920-9CAF-454C-AD25-03A6CCE35934}" type="datetimeFigureOut">
              <a:rPr lang="zh-TW" altLang="en-US" smtClean="0"/>
              <a:pPr/>
              <a:t>2019/8/28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68064-FC47-4F93-B099-FBC020C6AE2E}" type="slidenum">
              <a:rPr lang="zh-TW" altLang="en-US" smtClean="0"/>
              <a:pPr/>
              <a:t>‹#›</a:t>
            </a:fld>
            <a:endParaRPr lang="zh-TW" altLang="en-US"/>
          </a:p>
        </p:txBody>
      </p:sp>
    </p:spTree>
    <p:extLst>
      <p:ext uri="{BB962C8B-B14F-4D97-AF65-F5344CB8AC3E}">
        <p14:creationId xmlns:p14="http://schemas.microsoft.com/office/powerpoint/2010/main" val="3592236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458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新細明體" pitchFamily="18" charset="-120"/>
        </a:defRPr>
      </a:lvl2pPr>
      <a:lvl3pPr algn="ctr" rtl="0" fontAlgn="base">
        <a:spcBef>
          <a:spcPct val="0"/>
        </a:spcBef>
        <a:spcAft>
          <a:spcPct val="0"/>
        </a:spcAft>
        <a:defRPr kumimoji="1" sz="4400">
          <a:solidFill>
            <a:schemeClr val="tx2"/>
          </a:solidFill>
          <a:latin typeface="Times New Roman" pitchFamily="18" charset="0"/>
          <a:ea typeface="新細明體" pitchFamily="18" charset="-120"/>
        </a:defRPr>
      </a:lvl3pPr>
      <a:lvl4pPr algn="ctr" rtl="0" fontAlgn="base">
        <a:spcBef>
          <a:spcPct val="0"/>
        </a:spcBef>
        <a:spcAft>
          <a:spcPct val="0"/>
        </a:spcAft>
        <a:defRPr kumimoji="1" sz="4400">
          <a:solidFill>
            <a:schemeClr val="tx2"/>
          </a:solidFill>
          <a:latin typeface="Times New Roman" pitchFamily="18" charset="0"/>
          <a:ea typeface="新細明體" pitchFamily="18" charset="-120"/>
        </a:defRPr>
      </a:lvl4pPr>
      <a:lvl5pPr algn="ctr" rtl="0" fontAlgn="base">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CC"/>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zh-TW" altLang="en-US"/>
              <a:t>按一下以編輯母片標題樣式</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defRPr/>
            </a:pPr>
            <a:fld id="{ED2B5E0B-3FE7-446D-8EB2-FE3D0C647701}" type="datetimeFigureOut">
              <a:rPr kumimoji="1" lang="zh-TW" altLang="en-US">
                <a:solidFill>
                  <a:prstClr val="black">
                    <a:lumMod val="50000"/>
                    <a:lumOff val="50000"/>
                  </a:prstClr>
                </a:solidFill>
                <a:latin typeface="Perpetua" pitchFamily="18" charset="0"/>
                <a:ea typeface="新細明體" pitchFamily="18" charset="-120"/>
              </a:rPr>
              <a:pPr fontAlgn="base">
                <a:spcBef>
                  <a:spcPct val="0"/>
                </a:spcBef>
                <a:spcAft>
                  <a:spcPct val="0"/>
                </a:spcAft>
                <a:defRPr/>
              </a:pPr>
              <a:t>2019/8/28</a:t>
            </a:fld>
            <a:endParaRPr kumimoji="1" lang="zh-TW" altLang="en-US">
              <a:solidFill>
                <a:prstClr val="black">
                  <a:lumMod val="50000"/>
                  <a:lumOff val="50000"/>
                </a:prstClr>
              </a:solidFill>
              <a:latin typeface="Perpetua" pitchFamily="18" charset="0"/>
              <a:ea typeface="新細明體" pitchFamily="18" charset="-120"/>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defRPr/>
            </a:pPr>
            <a:endParaRPr kumimoji="1" lang="zh-TW" altLang="en-US">
              <a:solidFill>
                <a:prstClr val="black">
                  <a:lumMod val="50000"/>
                  <a:lumOff val="50000"/>
                </a:prstClr>
              </a:solidFill>
              <a:latin typeface="Perpetua" pitchFamily="18" charset="0"/>
              <a:ea typeface="新細明體" pitchFamily="18" charset="-120"/>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defRPr/>
            </a:pPr>
            <a:fld id="{006EA506-8A30-4463-B198-E8DE7BD21016}" type="slidenum">
              <a:rPr kumimoji="1" lang="zh-TW" altLang="en-US">
                <a:solidFill>
                  <a:prstClr val="black">
                    <a:lumMod val="50000"/>
                    <a:lumOff val="50000"/>
                  </a:prstClr>
                </a:solidFill>
                <a:latin typeface="Perpetua" pitchFamily="18" charset="0"/>
                <a:ea typeface="新細明體" pitchFamily="18" charset="-120"/>
              </a:rPr>
              <a:pPr fontAlgn="base">
                <a:spcBef>
                  <a:spcPct val="0"/>
                </a:spcBef>
                <a:spcAft>
                  <a:spcPct val="0"/>
                </a:spcAft>
                <a:defRPr/>
              </a:pPr>
              <a:t>‹#›</a:t>
            </a:fld>
            <a:endParaRPr kumimoji="1" lang="zh-TW" altLang="en-US">
              <a:solidFill>
                <a:prstClr val="black">
                  <a:lumMod val="50000"/>
                  <a:lumOff val="50000"/>
                </a:prstClr>
              </a:solidFill>
              <a:latin typeface="Perpetua" pitchFamily="18" charset="0"/>
              <a:ea typeface="新細明體" pitchFamily="18" charset="-120"/>
            </a:endParaRPr>
          </a:p>
        </p:txBody>
      </p:sp>
    </p:spTree>
    <p:extLst>
      <p:ext uri="{BB962C8B-B14F-4D97-AF65-F5344CB8AC3E}">
        <p14:creationId xmlns:p14="http://schemas.microsoft.com/office/powerpoint/2010/main" val="39972565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微軟正黑體" pitchFamily="34" charset="-12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微軟正黑體" pitchFamily="34" charset="-12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微軟正黑體" pitchFamily="34" charset="-12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ea typeface="微軟正黑體"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400">
                <a:ea typeface="+mn-ea"/>
              </a:defRPr>
            </a:lvl1pPr>
          </a:lstStyle>
          <a:p>
            <a:pPr fontAlgn="base">
              <a:spcBef>
                <a:spcPct val="0"/>
              </a:spcBef>
              <a:spcAft>
                <a:spcPct val="0"/>
              </a:spcAft>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400">
                <a:ea typeface="+mn-ea"/>
              </a:defRPr>
            </a:lvl1pPr>
          </a:lstStyle>
          <a:p>
            <a:pPr fontAlgn="base">
              <a:spcBef>
                <a:spcPct val="0"/>
              </a:spcBef>
              <a:spcAft>
                <a:spcPct val="0"/>
              </a:spcAft>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55626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400">
                <a:ea typeface="+mn-ea"/>
              </a:defRPr>
            </a:lvl1pPr>
          </a:lstStyle>
          <a:p>
            <a:pPr fontAlgn="base">
              <a:spcBef>
                <a:spcPct val="0"/>
              </a:spcBef>
              <a:spcAft>
                <a:spcPct val="0"/>
              </a:spcAft>
              <a:defRPr/>
            </a:pPr>
            <a:fld id="{B3AED999-BCF0-4262-9F2C-A84584340B92}" type="slidenum">
              <a:rPr lang="en-US" altLang="zh-TW">
                <a:solidFill>
                  <a:srgbClr val="000000"/>
                </a:solidFill>
              </a:rPr>
              <a:pPr fontAlgn="base">
                <a:spcBef>
                  <a:spcPct val="0"/>
                </a:spcBef>
                <a:spcAft>
                  <a:spcPct val="0"/>
                </a:spcAft>
                <a:defRPr/>
              </a:pPr>
              <a:t>‹#›</a:t>
            </a:fld>
            <a:endParaRPr lang="en-US" altLang="zh-TW">
              <a:solidFill>
                <a:srgbClr val="000000"/>
              </a:solidFill>
            </a:endParaRPr>
          </a:p>
        </p:txBody>
      </p:sp>
    </p:spTree>
    <p:extLst>
      <p:ext uri="{BB962C8B-B14F-4D97-AF65-F5344CB8AC3E}">
        <p14:creationId xmlns:p14="http://schemas.microsoft.com/office/powerpoint/2010/main" val="9231177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預留位置 1"/>
          <p:cNvSpPr>
            <a:spLocks noGrp="1"/>
          </p:cNvSpPr>
          <p:nvPr>
            <p:ph type="title"/>
          </p:nvPr>
        </p:nvSpPr>
        <p:spPr>
          <a:xfrm>
            <a:off x="1656160" y="304800"/>
            <a:ext cx="7029450" cy="1200416"/>
          </a:xfrm>
          <a:prstGeom prst="rect">
            <a:avLst/>
          </a:prstGeom>
        </p:spPr>
        <p:txBody>
          <a:bodyPr vert="horz" lIns="91440" tIns="45720" rIns="91440" bIns="45720" rtlCol="0" anchor="b">
            <a:normAutofit/>
          </a:bodyPr>
          <a:lstStyle/>
          <a:p>
            <a:pPr rtl="0"/>
            <a:r>
              <a:rPr lang="zh-TW" altLang="en-US" noProof="0" dirty="0"/>
              <a:t>按一下以編輯母片標題樣式</a:t>
            </a:r>
          </a:p>
        </p:txBody>
      </p:sp>
      <p:sp>
        <p:nvSpPr>
          <p:cNvPr id="3" name="文字預留位置 2"/>
          <p:cNvSpPr>
            <a:spLocks noGrp="1"/>
          </p:cNvSpPr>
          <p:nvPr>
            <p:ph type="body" idx="1"/>
          </p:nvPr>
        </p:nvSpPr>
        <p:spPr>
          <a:xfrm>
            <a:off x="1656160" y="1600200"/>
            <a:ext cx="7029450" cy="4114800"/>
          </a:xfrm>
          <a:prstGeom prst="rect">
            <a:avLst/>
          </a:prstGeom>
        </p:spPr>
        <p:txBody>
          <a:bodyPr vert="horz" lIns="91440" tIns="45720" rIns="91440" bIns="45720" rtlCol="0">
            <a:normAutofit/>
          </a:bodyPr>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4" name="日期預留位置 3"/>
          <p:cNvSpPr>
            <a:spLocks noGrp="1"/>
          </p:cNvSpPr>
          <p:nvPr>
            <p:ph type="dt" sz="half" idx="2"/>
          </p:nvPr>
        </p:nvSpPr>
        <p:spPr>
          <a:xfrm>
            <a:off x="190182" y="6505078"/>
            <a:ext cx="723027" cy="228600"/>
          </a:xfrm>
          <a:prstGeom prst="rect">
            <a:avLst/>
          </a:prstGeom>
        </p:spPr>
        <p:txBody>
          <a:bodyPr vert="horz" lIns="91440" tIns="45720" rIns="91440" bIns="45720" rtlCol="0" anchor="ctr"/>
          <a:lstStyle>
            <a:lvl1pPr algn="l" rtl="0">
              <a:defRPr sz="1100">
                <a:solidFill>
                  <a:schemeClr val="tx2"/>
                </a:solidFill>
                <a:latin typeface="微軟正黑體" panose="020B0604030504040204" pitchFamily="34" charset="-120"/>
                <a:ea typeface="微軟正黑體" panose="020B0604030504040204" pitchFamily="34" charset="-120"/>
              </a:defRPr>
            </a:lvl1pPr>
          </a:lstStyle>
          <a:p>
            <a:fld id="{B6287B13-E003-46AE-8FF0-1DA805761E8B}" type="datetime1">
              <a:rPr lang="zh-TW" altLang="en-US" smtClean="0">
                <a:solidFill>
                  <a:srgbClr val="000000"/>
                </a:solidFill>
              </a:rPr>
              <a:pPr/>
              <a:t>2019/8/28</a:t>
            </a:fld>
            <a:endParaRPr lang="zh-TW" altLang="en-US" dirty="0">
              <a:solidFill>
                <a:srgbClr val="000000"/>
              </a:solidFill>
            </a:endParaRPr>
          </a:p>
        </p:txBody>
      </p:sp>
      <p:sp>
        <p:nvSpPr>
          <p:cNvPr id="5" name="頁尾預留位置 4"/>
          <p:cNvSpPr>
            <a:spLocks noGrp="1"/>
          </p:cNvSpPr>
          <p:nvPr>
            <p:ph type="ftr" sz="quarter" idx="3"/>
          </p:nvPr>
        </p:nvSpPr>
        <p:spPr>
          <a:xfrm>
            <a:off x="960120" y="6505078"/>
            <a:ext cx="5157311" cy="228600"/>
          </a:xfrm>
          <a:prstGeom prst="rect">
            <a:avLst/>
          </a:prstGeom>
        </p:spPr>
        <p:txBody>
          <a:bodyPr vert="horz" lIns="91440" tIns="45720" rIns="91440" bIns="45720" rtlCol="0" anchor="ctr"/>
          <a:lstStyle>
            <a:lvl1pPr algn="l" rtl="0">
              <a:defRPr sz="1100">
                <a:solidFill>
                  <a:schemeClr val="tx2"/>
                </a:solidFill>
                <a:latin typeface="微軟正黑體" panose="020B0604030504040204" pitchFamily="34" charset="-120"/>
                <a:ea typeface="微軟正黑體" panose="020B0604030504040204" pitchFamily="34" charset="-120"/>
              </a:defRPr>
            </a:lvl1pPr>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6" name="投影片編號預留位置 5"/>
          <p:cNvSpPr>
            <a:spLocks noGrp="1"/>
          </p:cNvSpPr>
          <p:nvPr>
            <p:ph type="sldNum" sz="quarter" idx="4"/>
          </p:nvPr>
        </p:nvSpPr>
        <p:spPr>
          <a:xfrm>
            <a:off x="8685611" y="6280299"/>
            <a:ext cx="400049" cy="349101"/>
          </a:xfrm>
          <a:prstGeom prst="rect">
            <a:avLst/>
          </a:prstGeom>
        </p:spPr>
        <p:txBody>
          <a:bodyPr vert="horz" lIns="91440" tIns="45720" rIns="91440" bIns="45720" rtlCol="0" anchor="ctr"/>
          <a:lstStyle>
            <a:lvl1pPr algn="ctr" rtl="0">
              <a:defRPr sz="1100" b="1">
                <a:solidFill>
                  <a:srgbClr val="AB3C19"/>
                </a:solidFill>
                <a:latin typeface="微軟正黑體" panose="020B0604030504040204" pitchFamily="34" charset="-120"/>
                <a:ea typeface="微軟正黑體" panose="020B0604030504040204" pitchFamily="34" charset="-120"/>
              </a:defRPr>
            </a:lvl1pPr>
          </a:lstStyle>
          <a:p>
            <a:fld id="{8FDBFFB2-86D9-4B8F-A59A-553A60B94BBE}" type="slidenum">
              <a:rPr lang="en-US" altLang="zh-TW" smtClean="0"/>
              <a:pPr/>
              <a:t>‹#›</a:t>
            </a:fld>
            <a:endParaRPr lang="zh-TW" altLang="en-US" dirty="0"/>
          </a:p>
        </p:txBody>
      </p:sp>
    </p:spTree>
    <p:extLst>
      <p:ext uri="{BB962C8B-B14F-4D97-AF65-F5344CB8AC3E}">
        <p14:creationId xmlns:p14="http://schemas.microsoft.com/office/powerpoint/2010/main" val="404363034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dt="0"/>
  <p:txStyles>
    <p:titleStyle>
      <a:lvl1pPr algn="l" defTabSz="914400" rtl="0" eaLnBrk="1" latinLnBrk="0" hangingPunct="1">
        <a:lnSpc>
          <a:spcPct val="90000"/>
        </a:lnSpc>
        <a:spcBef>
          <a:spcPct val="0"/>
        </a:spcBef>
        <a:buNone/>
        <a:defRPr sz="3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微軟正黑體" panose="020B0604030504040204" pitchFamily="34" charset="-120"/>
          <a:ea typeface="微軟正黑體" panose="020B0604030504040204" pitchFamily="34" charset="-120"/>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微軟正黑體" panose="020B0604030504040204" pitchFamily="34" charset="-120"/>
          <a:ea typeface="微軟正黑體" panose="020B0604030504040204" pitchFamily="34" charset="-120"/>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微軟正黑體" panose="020B0604030504040204" pitchFamily="34" charset="-120"/>
          <a:ea typeface="微軟正黑體" panose="020B0604030504040204" pitchFamily="34" charset="-120"/>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微軟正黑體" panose="020B0604030504040204" pitchFamily="34" charset="-120"/>
          <a:ea typeface="微軟正黑體" panose="020B0604030504040204" pitchFamily="34" charset="-120"/>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400">
                <a:ea typeface="+mn-ea"/>
              </a:defRPr>
            </a:lvl1pPr>
          </a:lstStyle>
          <a:p>
            <a:pPr fontAlgn="base">
              <a:spcBef>
                <a:spcPct val="0"/>
              </a:spcBef>
              <a:spcAft>
                <a:spcPct val="0"/>
              </a:spcAft>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400">
                <a:ea typeface="+mn-ea"/>
              </a:defRPr>
            </a:lvl1pPr>
          </a:lstStyle>
          <a:p>
            <a:pPr fontAlgn="base">
              <a:spcBef>
                <a:spcPct val="0"/>
              </a:spcBef>
              <a:spcAft>
                <a:spcPct val="0"/>
              </a:spcAft>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55626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400">
                <a:ea typeface="+mn-ea"/>
              </a:defRPr>
            </a:lvl1pPr>
          </a:lstStyle>
          <a:p>
            <a:pPr fontAlgn="base">
              <a:spcBef>
                <a:spcPct val="0"/>
              </a:spcBef>
              <a:spcAft>
                <a:spcPct val="0"/>
              </a:spcAft>
              <a:defRPr/>
            </a:pPr>
            <a:fld id="{8278347D-F758-42D8-B7C9-D519B1F5A0D0}" type="slidenum">
              <a:rPr lang="en-US" altLang="zh-TW">
                <a:solidFill>
                  <a:srgbClr val="000000"/>
                </a:solidFill>
              </a:rPr>
              <a:pPr fontAlgn="base">
                <a:spcBef>
                  <a:spcPct val="0"/>
                </a:spcBef>
                <a:spcAft>
                  <a:spcPct val="0"/>
                </a:spcAft>
                <a:defRPr/>
              </a:pPr>
              <a:t>‹#›</a:t>
            </a:fld>
            <a:endParaRPr lang="en-US" altLang="zh-TW">
              <a:solidFill>
                <a:srgbClr val="000000"/>
              </a:solidFill>
            </a:endParaRPr>
          </a:p>
        </p:txBody>
      </p:sp>
    </p:spTree>
    <p:extLst>
      <p:ext uri="{BB962C8B-B14F-4D97-AF65-F5344CB8AC3E}">
        <p14:creationId xmlns:p14="http://schemas.microsoft.com/office/powerpoint/2010/main" val="191456588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emf"/></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5.png"/><Relationship Id="rId7" Type="http://schemas.openxmlformats.org/officeDocument/2006/relationships/image" Target="../media/image28.jpeg"/><Relationship Id="rId12"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emf"/><Relationship Id="rId5" Type="http://schemas.microsoft.com/office/2007/relationships/hdphoto" Target="../media/hdphoto1.wdp"/><Relationship Id="rId10" Type="http://schemas.openxmlformats.org/officeDocument/2006/relationships/image" Target="../media/image31.emf"/><Relationship Id="rId4" Type="http://schemas.openxmlformats.org/officeDocument/2006/relationships/image" Target="../media/image26.jpeg"/><Relationship Id="rId9" Type="http://schemas.openxmlformats.org/officeDocument/2006/relationships/image" Target="../media/image30.emf"/></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7.jpeg"/><Relationship Id="rId7"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28.jpeg"/><Relationship Id="rId4" Type="http://schemas.openxmlformats.org/officeDocument/2006/relationships/image" Target="../media/image38.jpeg"/><Relationship Id="rId9" Type="http://schemas.openxmlformats.org/officeDocument/2006/relationships/image" Target="../media/image4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image" Target="../media/image80.wmf"/><Relationship Id="rId3" Type="http://schemas.openxmlformats.org/officeDocument/2006/relationships/image" Target="../media/image70.wmf"/><Relationship Id="rId7" Type="http://schemas.openxmlformats.org/officeDocument/2006/relationships/image" Target="../media/image74.wmf"/><Relationship Id="rId12" Type="http://schemas.openxmlformats.org/officeDocument/2006/relationships/image" Target="../media/image79.wmf"/><Relationship Id="rId2" Type="http://schemas.openxmlformats.org/officeDocument/2006/relationships/notesSlide" Target="../notesSlides/notesSlide8.xml"/><Relationship Id="rId16" Type="http://schemas.openxmlformats.org/officeDocument/2006/relationships/image" Target="../media/image83.emf"/><Relationship Id="rId1" Type="http://schemas.openxmlformats.org/officeDocument/2006/relationships/slideLayout" Target="../slideLayouts/slideLayout7.xml"/><Relationship Id="rId6" Type="http://schemas.openxmlformats.org/officeDocument/2006/relationships/image" Target="../media/image73.wmf"/><Relationship Id="rId11" Type="http://schemas.openxmlformats.org/officeDocument/2006/relationships/image" Target="../media/image78.wmf"/><Relationship Id="rId5" Type="http://schemas.openxmlformats.org/officeDocument/2006/relationships/image" Target="../media/image72.wmf"/><Relationship Id="rId15" Type="http://schemas.openxmlformats.org/officeDocument/2006/relationships/image" Target="../media/image82.emf"/><Relationship Id="rId10" Type="http://schemas.openxmlformats.org/officeDocument/2006/relationships/image" Target="../media/image77.wmf"/><Relationship Id="rId4" Type="http://schemas.openxmlformats.org/officeDocument/2006/relationships/image" Target="../media/image71.wmf"/><Relationship Id="rId9" Type="http://schemas.openxmlformats.org/officeDocument/2006/relationships/image" Target="../media/image76.wmf"/><Relationship Id="rId14" Type="http://schemas.openxmlformats.org/officeDocument/2006/relationships/image" Target="../media/image81.wmf"/></Relationships>
</file>

<file path=ppt/slides/_rels/slide51.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7.wmf"/><Relationship Id="rId11" Type="http://schemas.openxmlformats.org/officeDocument/2006/relationships/image" Target="../media/image92.emf"/><Relationship Id="rId5" Type="http://schemas.openxmlformats.org/officeDocument/2006/relationships/image" Target="../media/image86.wmf"/><Relationship Id="rId10" Type="http://schemas.openxmlformats.org/officeDocument/2006/relationships/image" Target="../media/image91.wmf"/><Relationship Id="rId4" Type="http://schemas.openxmlformats.org/officeDocument/2006/relationships/image" Target="../media/image85.wmf"/><Relationship Id="rId9" Type="http://schemas.openxmlformats.org/officeDocument/2006/relationships/image" Target="../media/image90.wmf"/></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323528" y="1556792"/>
            <a:ext cx="8134672" cy="30963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zh-TW" sz="9600" b="1">
                <a:solidFill>
                  <a:srgbClr val="0070C0"/>
                </a:solidFill>
                <a:effectLst>
                  <a:outerShdw blurRad="38100" dist="38100" dir="2700000" algn="tl">
                    <a:srgbClr val="000000">
                      <a:alpha val="43137"/>
                    </a:srgbClr>
                  </a:outerShdw>
                </a:effectLst>
                <a:latin typeface="標楷體" pitchFamily="65" charset="-120"/>
                <a:ea typeface="標楷體" pitchFamily="65" charset="-120"/>
              </a:rPr>
              <a:t>校園口腔</a:t>
            </a:r>
            <a:r>
              <a:rPr lang="zh-TW" altLang="en-US" sz="9600" b="1">
                <a:solidFill>
                  <a:srgbClr val="0070C0"/>
                </a:solidFill>
                <a:effectLst>
                  <a:outerShdw blurRad="38100" dist="38100" dir="2700000" algn="tl">
                    <a:srgbClr val="000000">
                      <a:alpha val="43137"/>
                    </a:srgbClr>
                  </a:outerShdw>
                </a:effectLst>
                <a:latin typeface="標楷體" pitchFamily="65" charset="-120"/>
                <a:ea typeface="標楷體" pitchFamily="65" charset="-120"/>
              </a:rPr>
              <a:t>衛教研習營</a:t>
            </a:r>
            <a:endParaRPr lang="zh-TW" altLang="en-US" sz="9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39452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hh.org.tw/s-dental/image/d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2421"/>
            <a:ext cx="6876256" cy="6876256"/>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10</a:t>
            </a:fld>
            <a:endParaRPr lang="en-US" altLang="zh-TW" sz="3600" dirty="0"/>
          </a:p>
        </p:txBody>
      </p:sp>
    </p:spTree>
    <p:extLst>
      <p:ext uri="{BB962C8B-B14F-4D97-AF65-F5344CB8AC3E}">
        <p14:creationId xmlns:p14="http://schemas.microsoft.com/office/powerpoint/2010/main" val="3566913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smiletw.com/smile2/images/2-23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255" y="3982417"/>
            <a:ext cx="4436282" cy="259248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chienjung-dental.com.tw/article/children/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544481"/>
            <a:ext cx="3239870" cy="28758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descr="i303"/>
          <p:cNvPicPr>
            <a:picLocks noChangeAspect="1" noChangeArrowheads="1"/>
          </p:cNvPicPr>
          <p:nvPr/>
        </p:nvPicPr>
        <p:blipFill>
          <a:blip r:embed="rId4" cstate="print"/>
          <a:srcRect/>
          <a:stretch>
            <a:fillRect/>
          </a:stretch>
        </p:blipFill>
        <p:spPr bwMode="auto">
          <a:xfrm>
            <a:off x="3324467" y="4619848"/>
            <a:ext cx="720725" cy="701675"/>
          </a:xfrm>
          <a:prstGeom prst="rect">
            <a:avLst/>
          </a:prstGeom>
          <a:noFill/>
        </p:spPr>
      </p:pic>
      <p:pic>
        <p:nvPicPr>
          <p:cNvPr id="13" name="Picture 35" descr="i300"/>
          <p:cNvPicPr>
            <a:picLocks noChangeAspect="1" noChangeArrowheads="1"/>
          </p:cNvPicPr>
          <p:nvPr/>
        </p:nvPicPr>
        <p:blipFill>
          <a:blip r:embed="rId5" cstate="print"/>
          <a:srcRect/>
          <a:stretch>
            <a:fillRect/>
          </a:stretch>
        </p:blipFill>
        <p:spPr bwMode="auto">
          <a:xfrm>
            <a:off x="1043608" y="4719093"/>
            <a:ext cx="720725" cy="658812"/>
          </a:xfrm>
          <a:prstGeom prst="rect">
            <a:avLst/>
          </a:prstGeom>
          <a:noFill/>
        </p:spPr>
      </p:pic>
      <p:pic>
        <p:nvPicPr>
          <p:cNvPr id="14" name="Picture 36" descr="i304"/>
          <p:cNvPicPr>
            <a:picLocks noChangeAspect="1" noChangeArrowheads="1"/>
          </p:cNvPicPr>
          <p:nvPr/>
        </p:nvPicPr>
        <p:blipFill>
          <a:blip r:embed="rId6" cstate="print"/>
          <a:srcRect/>
          <a:stretch>
            <a:fillRect/>
          </a:stretch>
        </p:blipFill>
        <p:spPr bwMode="auto">
          <a:xfrm>
            <a:off x="3249282" y="2636912"/>
            <a:ext cx="779462" cy="792163"/>
          </a:xfrm>
          <a:prstGeom prst="rect">
            <a:avLst/>
          </a:prstGeom>
          <a:noFill/>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42767"/>
            <a:ext cx="12461016" cy="167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1052736"/>
            <a:ext cx="3783737"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54415" y="2636912"/>
            <a:ext cx="6802975" cy="172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11</a:t>
            </a:fld>
            <a:endParaRPr lang="en-US" altLang="zh-TW" sz="3600" dirty="0"/>
          </a:p>
        </p:txBody>
      </p:sp>
    </p:spTree>
    <p:extLst>
      <p:ext uri="{BB962C8B-B14F-4D97-AF65-F5344CB8AC3E}">
        <p14:creationId xmlns:p14="http://schemas.microsoft.com/office/powerpoint/2010/main" val="347660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12</a:t>
            </a:fld>
            <a:endParaRPr lang="en-US" altLang="zh-TW" sz="3600" dirty="0"/>
          </a:p>
        </p:txBody>
      </p:sp>
    </p:spTree>
    <p:extLst>
      <p:ext uri="{BB962C8B-B14F-4D97-AF65-F5344CB8AC3E}">
        <p14:creationId xmlns:p14="http://schemas.microsoft.com/office/powerpoint/2010/main" val="3603850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334" y="4858519"/>
            <a:ext cx="1999481" cy="1999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descr="http://www.ulifeden.tw/images/service08/dd2.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89000"/>
                    </a14:imgEffect>
                  </a14:imgLayer>
                </a14:imgProps>
              </a:ext>
              <a:ext uri="{28A0092B-C50C-407E-A947-70E740481C1C}">
                <a14:useLocalDpi xmlns:a14="http://schemas.microsoft.com/office/drawing/2010/main" val="0"/>
              </a:ext>
            </a:extLst>
          </a:blip>
          <a:srcRect/>
          <a:stretch>
            <a:fillRect/>
          </a:stretch>
        </p:blipFill>
        <p:spPr bwMode="auto">
          <a:xfrm>
            <a:off x="6713251" y="5920871"/>
            <a:ext cx="2266728" cy="80907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photo.l99.com/bigger/20/MjAwODEwMzAxMzMyMDVfMjAyLjExMi4yMC4xOTFfODcwNzc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2222026"/>
            <a:ext cx="1495498" cy="17048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proshine-health.com/proshine/uploads/faq/image/mouthwas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222026"/>
            <a:ext cx="2089645" cy="170486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552" y="-369227"/>
            <a:ext cx="10118726" cy="235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1137764"/>
            <a:ext cx="10118726"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5607" y="1163824"/>
            <a:ext cx="10118726"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2039" y="4119167"/>
            <a:ext cx="10118726"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0294" y="3926893"/>
            <a:ext cx="5287963"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13</a:t>
            </a:fld>
            <a:endParaRPr lang="en-US" altLang="zh-TW" sz="3600" dirty="0"/>
          </a:p>
        </p:txBody>
      </p:sp>
      <p:sp>
        <p:nvSpPr>
          <p:cNvPr id="2" name="文字方塊 1"/>
          <p:cNvSpPr txBox="1"/>
          <p:nvPr/>
        </p:nvSpPr>
        <p:spPr>
          <a:xfrm>
            <a:off x="630377" y="4840445"/>
            <a:ext cx="4053419" cy="1384995"/>
          </a:xfrm>
          <a:prstGeom prst="rect">
            <a:avLst/>
          </a:prstGeom>
          <a:noFill/>
        </p:spPr>
        <p:txBody>
          <a:bodyPr wrap="square" rtlCol="0">
            <a:spAutoFit/>
          </a:bodyPr>
          <a:lstStyle/>
          <a:p>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個月</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歲 </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0.25mg/</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天</a:t>
            </a:r>
            <a:endPar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足歲</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歲 </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0.5</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mg/</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天</a:t>
            </a:r>
            <a:endPar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&gt;</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足歲   </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1.0mg/</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天</a:t>
            </a:r>
          </a:p>
        </p:txBody>
      </p:sp>
      <p:sp>
        <p:nvSpPr>
          <p:cNvPr id="3" name="文字方塊 2"/>
          <p:cNvSpPr txBox="1"/>
          <p:nvPr/>
        </p:nvSpPr>
        <p:spPr>
          <a:xfrm>
            <a:off x="2035050" y="2471924"/>
            <a:ext cx="2453985" cy="954107"/>
          </a:xfrm>
          <a:prstGeom prst="rect">
            <a:avLst/>
          </a:prstGeom>
          <a:noFill/>
        </p:spPr>
        <p:txBody>
          <a:bodyPr wrap="square" rtlCol="0">
            <a:spAutoFit/>
          </a:bodyPr>
          <a:lstStyle/>
          <a:p>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1000ppm</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以上</a:t>
            </a:r>
            <a:endPar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才會有效</a:t>
            </a:r>
          </a:p>
        </p:txBody>
      </p:sp>
      <p:sp>
        <p:nvSpPr>
          <p:cNvPr id="4" name="文字方塊 3"/>
          <p:cNvSpPr txBox="1"/>
          <p:nvPr/>
        </p:nvSpPr>
        <p:spPr>
          <a:xfrm>
            <a:off x="5215607" y="4945085"/>
            <a:ext cx="3600400" cy="954107"/>
          </a:xfrm>
          <a:prstGeom prst="rect">
            <a:avLst/>
          </a:prstGeom>
          <a:noFill/>
        </p:spPr>
        <p:txBody>
          <a:bodyPr wrap="square" rtlCol="0">
            <a:spAutoFit/>
          </a:bodyPr>
          <a:lstStyle/>
          <a:p>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氟漆  </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8600-26000ppm</a:t>
            </a:r>
          </a:p>
          <a:p>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氟膠  </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12300ppm</a:t>
            </a:r>
          </a:p>
        </p:txBody>
      </p:sp>
      <p:sp>
        <p:nvSpPr>
          <p:cNvPr id="5" name="文字方塊 4"/>
          <p:cNvSpPr txBox="1"/>
          <p:nvPr/>
        </p:nvSpPr>
        <p:spPr>
          <a:xfrm>
            <a:off x="6430926" y="2348880"/>
            <a:ext cx="2528118" cy="954107"/>
          </a:xfrm>
          <a:prstGeom prst="rect">
            <a:avLst/>
          </a:prstGeom>
          <a:noFill/>
        </p:spPr>
        <p:txBody>
          <a:bodyPr wrap="square" rtlCol="0">
            <a:spAutoFit/>
          </a:bodyPr>
          <a:lstStyle/>
          <a:p>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300ppm/</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天</a:t>
            </a:r>
            <a:endPar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900ppm/</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週</a:t>
            </a:r>
          </a:p>
        </p:txBody>
      </p:sp>
    </p:spTree>
    <p:extLst>
      <p:ext uri="{BB962C8B-B14F-4D97-AF65-F5344CB8AC3E}">
        <p14:creationId xmlns:p14="http://schemas.microsoft.com/office/powerpoint/2010/main" val="3755447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15game.com.cn/upload_files/other/33765_20090311110314_fwBEH.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8283108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7805" y="18256"/>
            <a:ext cx="7643192" cy="1143000"/>
          </a:xfrm>
        </p:spPr>
        <p:txBody>
          <a:bodyPr>
            <a:normAutofit/>
          </a:bodyPr>
          <a:lstStyle/>
          <a:p>
            <a:pPr algn="l"/>
            <a:r>
              <a:rPr lang="en-US" altLang="zh-TW" sz="4800" dirty="0">
                <a:latin typeface="標楷體" panose="03000509000000000000" pitchFamily="65" charset="-120"/>
                <a:ea typeface="標楷體" panose="03000509000000000000" pitchFamily="65" charset="-120"/>
              </a:rPr>
              <a:t>1.</a:t>
            </a:r>
            <a:r>
              <a:rPr lang="zh-TW" altLang="en-US" sz="4800" dirty="0">
                <a:latin typeface="標楷體" panose="03000509000000000000" pitchFamily="65" charset="-120"/>
                <a:ea typeface="標楷體" panose="03000509000000000000" pitchFamily="65" charset="-120"/>
              </a:rPr>
              <a:t>氟漆（小學一年級）</a:t>
            </a:r>
          </a:p>
        </p:txBody>
      </p:sp>
      <p:sp>
        <p:nvSpPr>
          <p:cNvPr id="4" name="標題 1"/>
          <p:cNvSpPr txBox="1">
            <a:spLocks/>
          </p:cNvSpPr>
          <p:nvPr/>
        </p:nvSpPr>
        <p:spPr>
          <a:xfrm>
            <a:off x="767805" y="1143000"/>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含氟漱口水（小學全年級）</a:t>
            </a:r>
          </a:p>
        </p:txBody>
      </p:sp>
      <p:sp>
        <p:nvSpPr>
          <p:cNvPr id="5" name="標題 1"/>
          <p:cNvSpPr txBox="1">
            <a:spLocks/>
          </p:cNvSpPr>
          <p:nvPr/>
        </p:nvSpPr>
        <p:spPr>
          <a:xfrm>
            <a:off x="767805" y="2286000"/>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3.</a:t>
            </a:r>
            <a:r>
              <a:rPr lang="zh-TW" altLang="en-US" sz="4800" dirty="0">
                <a:solidFill>
                  <a:prstClr val="black"/>
                </a:solidFill>
                <a:latin typeface="標楷體" panose="03000509000000000000" pitchFamily="65" charset="-120"/>
                <a:ea typeface="標楷體" panose="03000509000000000000" pitchFamily="65" charset="-120"/>
              </a:rPr>
              <a:t>窩溝封填（小學一～三年級）</a:t>
            </a:r>
          </a:p>
        </p:txBody>
      </p:sp>
      <p:sp>
        <p:nvSpPr>
          <p:cNvPr id="6" name="標題 1"/>
          <p:cNvSpPr txBox="1">
            <a:spLocks/>
          </p:cNvSpPr>
          <p:nvPr/>
        </p:nvSpPr>
        <p:spPr>
          <a:xfrm>
            <a:off x="767805" y="3410744"/>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4.</a:t>
            </a:r>
            <a:r>
              <a:rPr lang="zh-TW" altLang="en-US" sz="4800" dirty="0">
                <a:solidFill>
                  <a:prstClr val="black"/>
                </a:solidFill>
                <a:latin typeface="標楷體" panose="03000509000000000000" pitchFamily="65" charset="-120"/>
                <a:ea typeface="標楷體" panose="03000509000000000000" pitchFamily="65" charset="-120"/>
              </a:rPr>
              <a:t>口腔檢查（小學一、四年級）</a:t>
            </a:r>
          </a:p>
        </p:txBody>
      </p:sp>
      <p:sp>
        <p:nvSpPr>
          <p:cNvPr id="7" name="標題 1"/>
          <p:cNvSpPr txBox="1">
            <a:spLocks/>
          </p:cNvSpPr>
          <p:nvPr/>
        </p:nvSpPr>
        <p:spPr>
          <a:xfrm>
            <a:off x="755576" y="4535488"/>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5.</a:t>
            </a:r>
            <a:r>
              <a:rPr lang="zh-TW" altLang="en-US" sz="4800" dirty="0">
                <a:solidFill>
                  <a:prstClr val="black"/>
                </a:solidFill>
                <a:latin typeface="標楷體" panose="03000509000000000000" pitchFamily="65" charset="-120"/>
                <a:ea typeface="標楷體" panose="03000509000000000000" pitchFamily="65" charset="-120"/>
              </a:rPr>
              <a:t>校牙醫（小學全年級）</a:t>
            </a:r>
          </a:p>
        </p:txBody>
      </p:sp>
      <p:sp>
        <p:nvSpPr>
          <p:cNvPr id="8" name="標題 1"/>
          <p:cNvSpPr txBox="1">
            <a:spLocks/>
          </p:cNvSpPr>
          <p:nvPr/>
        </p:nvSpPr>
        <p:spPr>
          <a:xfrm>
            <a:off x="755576" y="5660232"/>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6.</a:t>
            </a:r>
            <a:r>
              <a:rPr lang="zh-TW" altLang="en-US" sz="4800" dirty="0">
                <a:solidFill>
                  <a:prstClr val="black"/>
                </a:solidFill>
                <a:latin typeface="標楷體" panose="03000509000000000000" pitchFamily="65" charset="-120"/>
                <a:ea typeface="標楷體" panose="03000509000000000000" pitchFamily="65" charset="-120"/>
              </a:rPr>
              <a:t>潔牙觀摩（小學三～六年級）</a:t>
            </a:r>
          </a:p>
        </p:txBody>
      </p:sp>
    </p:spTree>
    <p:extLst>
      <p:ext uri="{BB962C8B-B14F-4D97-AF65-F5344CB8AC3E}">
        <p14:creationId xmlns:p14="http://schemas.microsoft.com/office/powerpoint/2010/main" val="1754954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68313" y="549275"/>
            <a:ext cx="82073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lnSpc>
                <a:spcPct val="90000"/>
              </a:lnSpc>
              <a:spcBef>
                <a:spcPct val="20000"/>
              </a:spcBef>
            </a:pPr>
            <a:r>
              <a:rPr lang="zh-TW" altLang="en-US" sz="3600" dirty="0">
                <a:latin typeface="標楷體" pitchFamily="65" charset="-120"/>
                <a:ea typeface="標楷體" pitchFamily="65" charset="-120"/>
              </a:rPr>
              <a:t>中華民國兒童牙科醫學會：</a:t>
            </a:r>
          </a:p>
          <a:p>
            <a:pPr eaLnBrk="1" hangingPunct="1">
              <a:lnSpc>
                <a:spcPct val="90000"/>
              </a:lnSpc>
              <a:spcBef>
                <a:spcPct val="20000"/>
              </a:spcBef>
            </a:pPr>
            <a:r>
              <a:rPr lang="zh-TW" altLang="en-US" sz="3600" dirty="0">
                <a:latin typeface="標楷體" pitchFamily="65" charset="-120"/>
                <a:ea typeface="標楷體" pitchFamily="65" charset="-120"/>
              </a:rPr>
              <a:t>為期</a:t>
            </a: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年的國小學童含氟漱口水實驗計劃</a:t>
            </a:r>
            <a:endParaRPr lang="zh-TW" altLang="en-US" sz="2800" dirty="0">
              <a:latin typeface="Comic Sans MS" pitchFamily="66" charset="0"/>
              <a:ea typeface="標楷體" pitchFamily="65" charset="-120"/>
            </a:endParaRPr>
          </a:p>
        </p:txBody>
      </p:sp>
      <p:sp>
        <p:nvSpPr>
          <p:cNvPr id="5" name="Text Box 3"/>
          <p:cNvSpPr txBox="1">
            <a:spLocks noChangeArrowheads="1"/>
          </p:cNvSpPr>
          <p:nvPr/>
        </p:nvSpPr>
        <p:spPr bwMode="auto">
          <a:xfrm>
            <a:off x="1259632" y="2276475"/>
            <a:ext cx="6797675" cy="344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lnSpc>
                <a:spcPct val="120000"/>
              </a:lnSpc>
            </a:pPr>
            <a:r>
              <a:rPr lang="en-US" altLang="zh-TW" sz="3200" dirty="0">
                <a:solidFill>
                  <a:srgbClr val="000099"/>
                </a:solidFill>
                <a:latin typeface="標楷體" pitchFamily="65" charset="-120"/>
                <a:ea typeface="標楷體" pitchFamily="65" charset="-120"/>
              </a:rPr>
              <a:t>1992</a:t>
            </a:r>
            <a:r>
              <a:rPr lang="zh-TW" altLang="en-US" sz="3200" dirty="0">
                <a:solidFill>
                  <a:srgbClr val="000099"/>
                </a:solidFill>
                <a:latin typeface="標楷體" pitchFamily="65" charset="-120"/>
                <a:ea typeface="標楷體" pitchFamily="65" charset="-120"/>
              </a:rPr>
              <a:t>年開始</a:t>
            </a:r>
          </a:p>
          <a:p>
            <a:pPr eaLnBrk="1" hangingPunct="1">
              <a:lnSpc>
                <a:spcPct val="120000"/>
              </a:lnSpc>
            </a:pPr>
            <a:r>
              <a:rPr lang="en-US" altLang="zh-TW" sz="3200" dirty="0">
                <a:solidFill>
                  <a:srgbClr val="000099"/>
                </a:solidFill>
                <a:latin typeface="標楷體" pitchFamily="65" charset="-120"/>
                <a:ea typeface="標楷體" pitchFamily="65" charset="-120"/>
              </a:rPr>
              <a:t>58</a:t>
            </a:r>
            <a:r>
              <a:rPr lang="zh-TW" altLang="en-US" sz="3200" dirty="0">
                <a:solidFill>
                  <a:srgbClr val="000099"/>
                </a:solidFill>
                <a:latin typeface="標楷體" pitchFamily="65" charset="-120"/>
                <a:ea typeface="標楷體" pitchFamily="65" charset="-120"/>
              </a:rPr>
              <a:t>所小學，</a:t>
            </a:r>
            <a:r>
              <a:rPr lang="en-US" altLang="zh-TW" sz="3200" dirty="0">
                <a:solidFill>
                  <a:srgbClr val="000099"/>
                </a:solidFill>
                <a:latin typeface="標楷體" pitchFamily="65" charset="-120"/>
                <a:ea typeface="標楷體" pitchFamily="65" charset="-120"/>
              </a:rPr>
              <a:t>17567</a:t>
            </a:r>
            <a:r>
              <a:rPr lang="zh-TW" altLang="en-US" sz="3200" dirty="0">
                <a:solidFill>
                  <a:srgbClr val="000099"/>
                </a:solidFill>
                <a:latin typeface="標楷體" pitchFamily="65" charset="-120"/>
                <a:ea typeface="標楷體" pitchFamily="65" charset="-120"/>
              </a:rPr>
              <a:t>個小學學生</a:t>
            </a:r>
          </a:p>
          <a:p>
            <a:pPr eaLnBrk="1" hangingPunct="1">
              <a:lnSpc>
                <a:spcPct val="120000"/>
              </a:lnSpc>
            </a:pPr>
            <a:r>
              <a:rPr lang="zh-TW" altLang="en-US" sz="3200" dirty="0">
                <a:solidFill>
                  <a:srgbClr val="000099"/>
                </a:solidFill>
                <a:latin typeface="標楷體" pitchFamily="65" charset="-120"/>
                <a:ea typeface="標楷體" pitchFamily="65" charset="-120"/>
              </a:rPr>
              <a:t>每星期使用含</a:t>
            </a:r>
            <a:r>
              <a:rPr lang="en-US" altLang="zh-TW" sz="3200" dirty="0" err="1">
                <a:solidFill>
                  <a:srgbClr val="000099"/>
                </a:solidFill>
                <a:latin typeface="標楷體" pitchFamily="65" charset="-120"/>
                <a:ea typeface="標楷體" pitchFamily="65" charset="-120"/>
              </a:rPr>
              <a:t>NaF</a:t>
            </a:r>
            <a:r>
              <a:rPr lang="zh-TW" altLang="en-US" sz="3200" dirty="0">
                <a:solidFill>
                  <a:srgbClr val="000099"/>
                </a:solidFill>
                <a:latin typeface="標楷體" pitchFamily="65" charset="-120"/>
                <a:ea typeface="標楷體" pitchFamily="65" charset="-120"/>
              </a:rPr>
              <a:t>漱口水</a:t>
            </a:r>
          </a:p>
          <a:p>
            <a:pPr eaLnBrk="1" hangingPunct="1">
              <a:lnSpc>
                <a:spcPct val="120000"/>
              </a:lnSpc>
            </a:pPr>
            <a:r>
              <a:rPr lang="en-US" altLang="zh-TW" sz="3200" dirty="0">
                <a:solidFill>
                  <a:srgbClr val="000099"/>
                </a:solidFill>
                <a:latin typeface="標楷體" pitchFamily="65" charset="-120"/>
                <a:ea typeface="標楷體" pitchFamily="65" charset="-120"/>
              </a:rPr>
              <a:t>0.2%    </a:t>
            </a:r>
            <a:r>
              <a:rPr lang="zh-TW" altLang="en-US" sz="3200" dirty="0">
                <a:solidFill>
                  <a:srgbClr val="000099"/>
                </a:solidFill>
                <a:latin typeface="標楷體" pitchFamily="65" charset="-120"/>
                <a:ea typeface="標楷體" pitchFamily="65" charset="-120"/>
              </a:rPr>
              <a:t>可降低</a:t>
            </a:r>
            <a:r>
              <a:rPr lang="en-US" altLang="zh-TW" sz="3200" dirty="0">
                <a:solidFill>
                  <a:srgbClr val="000099"/>
                </a:solidFill>
                <a:latin typeface="標楷體" pitchFamily="65" charset="-120"/>
                <a:ea typeface="標楷體" pitchFamily="65" charset="-120"/>
              </a:rPr>
              <a:t>36.3% </a:t>
            </a:r>
            <a:r>
              <a:rPr lang="zh-TW" altLang="en-US" sz="3200" dirty="0">
                <a:solidFill>
                  <a:srgbClr val="000099"/>
                </a:solidFill>
                <a:latin typeface="標楷體" pitchFamily="65" charset="-120"/>
                <a:ea typeface="標楷體" pitchFamily="65" charset="-120"/>
              </a:rPr>
              <a:t>齲齒增加率</a:t>
            </a:r>
          </a:p>
          <a:p>
            <a:pPr eaLnBrk="1" hangingPunct="1">
              <a:lnSpc>
                <a:spcPct val="120000"/>
              </a:lnSpc>
            </a:pPr>
            <a:r>
              <a:rPr lang="en-US" altLang="zh-TW" sz="3200" dirty="0">
                <a:solidFill>
                  <a:srgbClr val="000099"/>
                </a:solidFill>
                <a:latin typeface="標楷體" pitchFamily="65" charset="-120"/>
                <a:ea typeface="標楷體" pitchFamily="65" charset="-120"/>
              </a:rPr>
              <a:t>0.05%   </a:t>
            </a:r>
            <a:r>
              <a:rPr lang="zh-TW" altLang="en-US" sz="3200" dirty="0">
                <a:solidFill>
                  <a:srgbClr val="000099"/>
                </a:solidFill>
                <a:latin typeface="標楷體" pitchFamily="65" charset="-120"/>
                <a:ea typeface="標楷體" pitchFamily="65" charset="-120"/>
              </a:rPr>
              <a:t>可降低</a:t>
            </a:r>
            <a:r>
              <a:rPr lang="en-US" altLang="zh-TW" sz="3200" dirty="0">
                <a:solidFill>
                  <a:srgbClr val="000099"/>
                </a:solidFill>
                <a:latin typeface="標楷體" pitchFamily="65" charset="-120"/>
                <a:ea typeface="標楷體" pitchFamily="65" charset="-120"/>
              </a:rPr>
              <a:t>27.3% </a:t>
            </a:r>
            <a:r>
              <a:rPr lang="zh-TW" altLang="en-US" sz="3200" dirty="0">
                <a:solidFill>
                  <a:srgbClr val="000099"/>
                </a:solidFill>
                <a:latin typeface="標楷體" pitchFamily="65" charset="-120"/>
                <a:ea typeface="標楷體" pitchFamily="65" charset="-120"/>
              </a:rPr>
              <a:t>齲齒增加率</a:t>
            </a:r>
          </a:p>
          <a:p>
            <a:pPr eaLnBrk="1" hangingPunct="1"/>
            <a:endParaRPr lang="en-US" altLang="zh-TW" sz="2800" dirty="0">
              <a:solidFill>
                <a:srgbClr val="000099"/>
              </a:solidFill>
              <a:ea typeface="標楷體" pitchFamily="65" charset="-120"/>
            </a:endParaRPr>
          </a:p>
        </p:txBody>
      </p:sp>
    </p:spTree>
    <p:extLst>
      <p:ext uri="{BB962C8B-B14F-4D97-AF65-F5344CB8AC3E}">
        <p14:creationId xmlns:p14="http://schemas.microsoft.com/office/powerpoint/2010/main" val="4051825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extLst>
              <p:ext uri="{D42A27DB-BD31-4B8C-83A1-F6EECF244321}">
                <p14:modId xmlns:p14="http://schemas.microsoft.com/office/powerpoint/2010/main" val="2218851862"/>
              </p:ext>
            </p:extLst>
          </p:nvPr>
        </p:nvGraphicFramePr>
        <p:xfrm>
          <a:off x="0" y="296092"/>
          <a:ext cx="9109075" cy="5725195"/>
        </p:xfrm>
        <a:graphic>
          <a:graphicData uri="http://schemas.openxmlformats.org/presentationml/2006/ole">
            <mc:AlternateContent xmlns:mc="http://schemas.openxmlformats.org/markup-compatibility/2006">
              <mc:Choice xmlns:v="urn:schemas-microsoft-com:vml" Requires="v">
                <p:oleObj spid="_x0000_s1041" name="圖表" r:id="rId4" imgW="5286451" imgH="3152851" progId="Excel.Chart.8">
                  <p:embed/>
                </p:oleObj>
              </mc:Choice>
              <mc:Fallback>
                <p:oleObj name="圖表" r:id="rId4" imgW="5286451" imgH="3152851"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6092"/>
                        <a:ext cx="9109075" cy="5725195"/>
                      </a:xfrm>
                      <a:prstGeom prst="rect">
                        <a:avLst/>
                      </a:prstGeom>
                      <a:noFill/>
                      <a:ln>
                        <a:noFill/>
                      </a:ln>
                      <a:effectLst/>
                    </p:spPr>
                  </p:pic>
                </p:oleObj>
              </mc:Fallback>
            </mc:AlternateContent>
          </a:graphicData>
        </a:graphic>
      </p:graphicFrame>
      <p:sp>
        <p:nvSpPr>
          <p:cNvPr id="60419" name="Text Box 3"/>
          <p:cNvSpPr txBox="1">
            <a:spLocks noChangeArrowheads="1"/>
          </p:cNvSpPr>
          <p:nvPr/>
        </p:nvSpPr>
        <p:spPr bwMode="auto">
          <a:xfrm>
            <a:off x="2092325" y="2276475"/>
            <a:ext cx="2840038" cy="31908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3950" tIns="26975" rIns="53950" bIns="26975"/>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algn="ctr" eaLnBrk="1" hangingPunct="1"/>
            <a:r>
              <a:rPr lang="en-US" altLang="zh-TW" sz="2200">
                <a:solidFill>
                  <a:srgbClr val="000000"/>
                </a:solidFill>
                <a:latin typeface="Arial" charset="0"/>
                <a:ea typeface="標楷體" pitchFamily="65" charset="-120"/>
                <a:cs typeface="Mangal" pitchFamily="2"/>
              </a:rPr>
              <a:t>1992</a:t>
            </a:r>
            <a:r>
              <a:rPr lang="zh-TW" altLang="en-US" sz="2200">
                <a:solidFill>
                  <a:srgbClr val="000000"/>
                </a:solidFill>
                <a:latin typeface="Arial" charset="0"/>
                <a:ea typeface="標楷體" pitchFamily="65" charset="-120"/>
                <a:cs typeface="Mangal" pitchFamily="2"/>
              </a:rPr>
              <a:t>年推廣口腔衛生計畫實施</a:t>
            </a:r>
            <a:endParaRPr lang="zh-TW" altLang="en-US" sz="2200">
              <a:latin typeface="Arial" charset="0"/>
              <a:ea typeface="標楷體" pitchFamily="65" charset="-120"/>
              <a:cs typeface="Mangal" pitchFamily="2"/>
            </a:endParaRPr>
          </a:p>
        </p:txBody>
      </p:sp>
      <p:sp>
        <p:nvSpPr>
          <p:cNvPr id="60420" name="Line 4"/>
          <p:cNvSpPr>
            <a:spLocks noChangeShapeType="1"/>
          </p:cNvSpPr>
          <p:nvPr/>
        </p:nvSpPr>
        <p:spPr bwMode="auto">
          <a:xfrm>
            <a:off x="4139952" y="2782888"/>
            <a:ext cx="79241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60421" name="Text Box 5"/>
          <p:cNvSpPr txBox="1">
            <a:spLocks noChangeArrowheads="1"/>
          </p:cNvSpPr>
          <p:nvPr/>
        </p:nvSpPr>
        <p:spPr bwMode="auto">
          <a:xfrm>
            <a:off x="7235825" y="1557338"/>
            <a:ext cx="1143000"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3950" tIns="26975" rIns="53950" bIns="26975"/>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000">
                <a:solidFill>
                  <a:srgbClr val="008000"/>
                </a:solidFill>
                <a:latin typeface="標楷體" pitchFamily="65" charset="-120"/>
                <a:ea typeface="標楷體" pitchFamily="65" charset="-120"/>
                <a:cs typeface="Mangal" pitchFamily="2"/>
              </a:rPr>
              <a:t>趨勢推估</a:t>
            </a:r>
            <a:endParaRPr lang="zh-TW" altLang="en-US" sz="2000">
              <a:latin typeface="Arial" charset="0"/>
              <a:ea typeface="標楷體" pitchFamily="65" charset="-120"/>
              <a:cs typeface="Mangal" pitchFamily="2"/>
            </a:endParaRPr>
          </a:p>
        </p:txBody>
      </p:sp>
      <p:sp>
        <p:nvSpPr>
          <p:cNvPr id="60422" name="Text Box 6"/>
          <p:cNvSpPr txBox="1">
            <a:spLocks noChangeArrowheads="1"/>
          </p:cNvSpPr>
          <p:nvPr/>
        </p:nvSpPr>
        <p:spPr bwMode="auto">
          <a:xfrm>
            <a:off x="7885113" y="4292600"/>
            <a:ext cx="1244600"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3950" tIns="26975" rIns="53950" bIns="26975"/>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zh-TW" altLang="en-US" sz="2000">
                <a:solidFill>
                  <a:srgbClr val="008000"/>
                </a:solidFill>
                <a:latin typeface="標楷體" pitchFamily="65" charset="-120"/>
                <a:ea typeface="標楷體" pitchFamily="65" charset="-120"/>
                <a:cs typeface="Mangal" pitchFamily="2"/>
              </a:rPr>
              <a:t>實際現況</a:t>
            </a:r>
            <a:endParaRPr lang="zh-TW" altLang="en-US" sz="2000">
              <a:latin typeface="Arial" charset="0"/>
              <a:ea typeface="標楷體" pitchFamily="65" charset="-120"/>
              <a:cs typeface="Mangal" pitchFamily="2"/>
            </a:endParaRPr>
          </a:p>
        </p:txBody>
      </p:sp>
      <p:sp>
        <p:nvSpPr>
          <p:cNvPr id="60423" name="Text Box 7"/>
          <p:cNvSpPr txBox="1">
            <a:spLocks noChangeArrowheads="1"/>
          </p:cNvSpPr>
          <p:nvPr/>
        </p:nvSpPr>
        <p:spPr bwMode="auto">
          <a:xfrm>
            <a:off x="3995936" y="4067176"/>
            <a:ext cx="2087563" cy="57626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3950" tIns="26975" rIns="53950" bIns="26975"/>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r>
              <a:rPr lang="en-US" altLang="zh-TW" sz="2200" dirty="0">
                <a:solidFill>
                  <a:srgbClr val="000000"/>
                </a:solidFill>
                <a:latin typeface="Arial" charset="0"/>
                <a:ea typeface="標楷體" pitchFamily="65" charset="-120"/>
                <a:cs typeface="Mangal" pitchFamily="2"/>
              </a:rPr>
              <a:t>2002</a:t>
            </a:r>
            <a:r>
              <a:rPr lang="zh-TW" altLang="en-US" sz="2200" dirty="0">
                <a:solidFill>
                  <a:srgbClr val="000000"/>
                </a:solidFill>
                <a:latin typeface="Arial" charset="0"/>
                <a:ea typeface="標楷體" pitchFamily="65" charset="-120"/>
                <a:cs typeface="Mangal" pitchFamily="2"/>
              </a:rPr>
              <a:t>年含氟漱口水全面推動</a:t>
            </a:r>
            <a:endParaRPr lang="zh-TW" altLang="en-US" sz="2200" dirty="0">
              <a:latin typeface="Arial" charset="0"/>
              <a:ea typeface="標楷體" pitchFamily="65" charset="-120"/>
              <a:cs typeface="Mangal" pitchFamily="2"/>
            </a:endParaRPr>
          </a:p>
        </p:txBody>
      </p:sp>
      <p:sp>
        <p:nvSpPr>
          <p:cNvPr id="60424" name="Line 8"/>
          <p:cNvSpPr>
            <a:spLocks noChangeShapeType="1"/>
          </p:cNvSpPr>
          <p:nvPr/>
        </p:nvSpPr>
        <p:spPr bwMode="auto">
          <a:xfrm flipV="1">
            <a:off x="4932363" y="3501008"/>
            <a:ext cx="647749" cy="56616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60425" name="Text Box 9"/>
          <p:cNvSpPr txBox="1">
            <a:spLocks noChangeArrowheads="1"/>
          </p:cNvSpPr>
          <p:nvPr/>
        </p:nvSpPr>
        <p:spPr bwMode="auto">
          <a:xfrm>
            <a:off x="827088" y="6237288"/>
            <a:ext cx="6840537" cy="436562"/>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新細明體" pitchFamily="18" charset="-120"/>
              </a:defRPr>
            </a:lvl1pPr>
            <a:lvl2pPr marL="742950" indent="-285750" eaLnBrk="0" hangingPunct="0">
              <a:defRPr kumimoji="1">
                <a:solidFill>
                  <a:schemeClr val="tx1"/>
                </a:solidFill>
                <a:latin typeface="Times New Roman" pitchFamily="18" charset="0"/>
                <a:ea typeface="新細明體" pitchFamily="18" charset="-120"/>
              </a:defRPr>
            </a:lvl2pPr>
            <a:lvl3pPr marL="1143000" indent="-228600" eaLnBrk="0" hangingPunct="0">
              <a:defRPr kumimoji="1">
                <a:solidFill>
                  <a:schemeClr val="tx1"/>
                </a:solidFill>
                <a:latin typeface="Times New Roman" pitchFamily="18" charset="0"/>
                <a:ea typeface="新細明體" pitchFamily="18" charset="-120"/>
              </a:defRPr>
            </a:lvl3pPr>
            <a:lvl4pPr marL="1600200" indent="-228600" eaLnBrk="0" hangingPunct="0">
              <a:defRPr kumimoji="1">
                <a:solidFill>
                  <a:schemeClr val="tx1"/>
                </a:solidFill>
                <a:latin typeface="Times New Roman" pitchFamily="18" charset="0"/>
                <a:ea typeface="新細明體" pitchFamily="18" charset="-120"/>
              </a:defRPr>
            </a:lvl4pPr>
            <a:lvl5pPr marL="2057400" indent="-228600" eaLnBrk="0" hangingPunct="0">
              <a:defRPr kumimoji="1">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Times New Roman" pitchFamily="18" charset="0"/>
                <a:ea typeface="新細明體" pitchFamily="18" charset="-120"/>
              </a:defRPr>
            </a:lvl9pPr>
          </a:lstStyle>
          <a:p>
            <a:pPr eaLnBrk="1" hangingPunct="1">
              <a:spcBef>
                <a:spcPct val="50000"/>
              </a:spcBef>
              <a:buClr>
                <a:schemeClr val="accent1"/>
              </a:buClr>
              <a:buSzPct val="65000"/>
              <a:buFont typeface="Wingdings" pitchFamily="2" charset="2"/>
              <a:buNone/>
            </a:pPr>
            <a:r>
              <a:rPr lang="en-US" altLang="zh-TW" sz="2200">
                <a:latin typeface="標楷體" pitchFamily="65" charset="-120"/>
                <a:ea typeface="標楷體" pitchFamily="65" charset="-120"/>
              </a:rPr>
              <a:t>12</a:t>
            </a:r>
            <a:r>
              <a:rPr lang="zh-TW" altLang="en-US" sz="2200">
                <a:latin typeface="標楷體" pitchFamily="65" charset="-120"/>
                <a:ea typeface="標楷體" pitchFamily="65" charset="-120"/>
              </a:rPr>
              <a:t>歲</a:t>
            </a:r>
            <a:r>
              <a:rPr lang="en-US" altLang="zh-TW" sz="2200">
                <a:latin typeface="標楷體" pitchFamily="65" charset="-120"/>
                <a:ea typeface="標楷體" pitchFamily="65" charset="-120"/>
              </a:rPr>
              <a:t>DMFT</a:t>
            </a:r>
            <a:r>
              <a:rPr lang="zh-TW" altLang="en-US" sz="2200">
                <a:latin typeface="標楷體" pitchFamily="65" charset="-120"/>
                <a:ea typeface="標楷體" pitchFamily="65" charset="-120"/>
              </a:rPr>
              <a:t>持續下降，惟距離</a:t>
            </a:r>
            <a:r>
              <a:rPr lang="en-US" altLang="zh-TW" sz="2200">
                <a:latin typeface="標楷體" pitchFamily="65" charset="-120"/>
                <a:ea typeface="標楷體" pitchFamily="65" charset="-120"/>
              </a:rPr>
              <a:t>2010</a:t>
            </a:r>
            <a:r>
              <a:rPr lang="zh-TW" altLang="en-US" sz="2200">
                <a:latin typeface="標楷體" pitchFamily="65" charset="-120"/>
                <a:ea typeface="標楷體" pitchFamily="65" charset="-120"/>
              </a:rPr>
              <a:t>年</a:t>
            </a:r>
            <a:r>
              <a:rPr lang="en-US" altLang="zh-TW" sz="2200">
                <a:latin typeface="標楷體" pitchFamily="65" charset="-120"/>
                <a:ea typeface="標楷體" pitchFamily="65" charset="-120"/>
              </a:rPr>
              <a:t>WHO</a:t>
            </a:r>
            <a:r>
              <a:rPr lang="zh-TW" altLang="en-US" sz="2200">
                <a:latin typeface="標楷體" pitchFamily="65" charset="-120"/>
                <a:ea typeface="標楷體" pitchFamily="65" charset="-120"/>
              </a:rPr>
              <a:t>目標</a:t>
            </a:r>
            <a:r>
              <a:rPr lang="en-US" altLang="zh-TW" sz="2200">
                <a:latin typeface="標楷體" pitchFamily="65" charset="-120"/>
                <a:ea typeface="標楷體" pitchFamily="65" charset="-120"/>
              </a:rPr>
              <a:t>2</a:t>
            </a:r>
            <a:r>
              <a:rPr lang="zh-TW" altLang="en-US" sz="2200">
                <a:latin typeface="標楷體" pitchFamily="65" charset="-120"/>
                <a:ea typeface="標楷體" pitchFamily="65" charset="-120"/>
              </a:rPr>
              <a:t>還有距離</a:t>
            </a:r>
          </a:p>
        </p:txBody>
      </p:sp>
    </p:spTree>
    <p:extLst>
      <p:ext uri="{BB962C8B-B14F-4D97-AF65-F5344CB8AC3E}">
        <p14:creationId xmlns:p14="http://schemas.microsoft.com/office/powerpoint/2010/main" val="31391498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92838" y="260648"/>
            <a:ext cx="5724644" cy="830997"/>
          </a:xfrm>
          <a:prstGeom prst="rect">
            <a:avLst/>
          </a:prstGeom>
        </p:spPr>
        <p:txBody>
          <a:bodyPr wrap="none">
            <a:spAutoFit/>
          </a:bodyPr>
          <a:lstStyle/>
          <a:p>
            <a:r>
              <a:rPr lang="zh-TW" altLang="en-US" sz="4800" b="1" dirty="0">
                <a:solidFill>
                  <a:srgbClr val="002060"/>
                </a:solidFill>
                <a:latin typeface="微軟正黑體" panose="020B0604030504040204" pitchFamily="34" charset="-120"/>
                <a:ea typeface="微軟正黑體" panose="020B0604030504040204" pitchFamily="34" charset="-120"/>
              </a:rPr>
              <a:t>學校含氟漱口水計畫</a:t>
            </a:r>
          </a:p>
        </p:txBody>
      </p:sp>
      <p:sp>
        <p:nvSpPr>
          <p:cNvPr id="7" name="矩形 6"/>
          <p:cNvSpPr/>
          <p:nvPr/>
        </p:nvSpPr>
        <p:spPr>
          <a:xfrm>
            <a:off x="223520" y="1527812"/>
            <a:ext cx="8463280" cy="461665"/>
          </a:xfrm>
          <a:prstGeom prst="rect">
            <a:avLst/>
          </a:prstGeom>
        </p:spPr>
        <p:txBody>
          <a:bodyPr wrap="square">
            <a:spAutoFit/>
          </a:bodyPr>
          <a:lstStyle/>
          <a:p>
            <a:pPr marL="285750" indent="-285750">
              <a:buSzPct val="40000"/>
              <a:buFont typeface="Wingdings" panose="05000000000000000000" pitchFamily="2" charset="2"/>
              <a:buChar char="n"/>
            </a:pPr>
            <a:r>
              <a:rPr lang="zh-TW" altLang="en-US" sz="2400" b="1" dirty="0">
                <a:solidFill>
                  <a:srgbClr val="000000"/>
                </a:solidFill>
                <a:latin typeface="微軟正黑體" panose="020B0604030504040204" pitchFamily="34" charset="-120"/>
                <a:ea typeface="微軟正黑體" panose="020B0604030504040204" pitchFamily="34" charset="-120"/>
              </a:rPr>
              <a:t>背景說明</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含氟水漱口防齲計畫</a:t>
            </a:r>
          </a:p>
        </p:txBody>
      </p:sp>
      <p:graphicFrame>
        <p:nvGraphicFramePr>
          <p:cNvPr id="8" name="資料庫圖表 7"/>
          <p:cNvGraphicFramePr/>
          <p:nvPr>
            <p:extLst>
              <p:ext uri="{D42A27DB-BD31-4B8C-83A1-F6EECF244321}">
                <p14:modId xmlns:p14="http://schemas.microsoft.com/office/powerpoint/2010/main" val="368805237"/>
              </p:ext>
            </p:extLst>
          </p:nvPr>
        </p:nvGraphicFramePr>
        <p:xfrm>
          <a:off x="0" y="1781632"/>
          <a:ext cx="9144000" cy="4995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頁尾版面配置區 2"/>
          <p:cNvSpPr>
            <a:spLocks noGrp="1"/>
          </p:cNvSpPr>
          <p:nvPr>
            <p:ph type="ftr" sz="quarter" idx="11"/>
          </p:nvPr>
        </p:nvSpPr>
        <p:spPr/>
        <p:txBody>
          <a:bodyPr/>
          <a:lstStyle/>
          <a:p>
            <a:r>
              <a:rPr lang="zh-TW" altLang="en-US">
                <a:solidFill>
                  <a:srgbClr val="000000"/>
                </a:solidFill>
              </a:rPr>
              <a:t>社團法人中華民國牙醫師公會全國聯合會</a:t>
            </a:r>
            <a:endParaRPr lang="zh-TW" altLang="en-US" dirty="0">
              <a:solidFill>
                <a:srgbClr val="000000"/>
              </a:solidFill>
            </a:endParaRPr>
          </a:p>
        </p:txBody>
      </p:sp>
      <p:sp>
        <p:nvSpPr>
          <p:cNvPr id="5" name="投影片編號版面配置區 4"/>
          <p:cNvSpPr>
            <a:spLocks noGrp="1"/>
          </p:cNvSpPr>
          <p:nvPr>
            <p:ph type="sldNum" sz="quarter" idx="12"/>
          </p:nvPr>
        </p:nvSpPr>
        <p:spPr/>
        <p:txBody>
          <a:bodyPr/>
          <a:lstStyle/>
          <a:p>
            <a:fld id="{8FDBFFB2-86D9-4B8F-A59A-553A60B94BBE}" type="slidenum">
              <a:rPr lang="en-US" altLang="zh-TW" smtClean="0"/>
              <a:pPr/>
              <a:t>18</a:t>
            </a:fld>
            <a:endParaRPr lang="en-US" altLang="zh-TW" dirty="0"/>
          </a:p>
        </p:txBody>
      </p:sp>
    </p:spTree>
    <p:extLst>
      <p:ext uri="{BB962C8B-B14F-4D97-AF65-F5344CB8AC3E}">
        <p14:creationId xmlns:p14="http://schemas.microsoft.com/office/powerpoint/2010/main" val="931495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19</a:t>
            </a:fld>
            <a:endParaRPr lang="en-US" altLang="zh-TW" sz="3600" dirty="0"/>
          </a:p>
        </p:txBody>
      </p:sp>
    </p:spTree>
    <p:extLst>
      <p:ext uri="{BB962C8B-B14F-4D97-AF65-F5344CB8AC3E}">
        <p14:creationId xmlns:p14="http://schemas.microsoft.com/office/powerpoint/2010/main" val="1586202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23528" y="1556792"/>
            <a:ext cx="8134672" cy="3096343"/>
          </a:xfrm>
        </p:spPr>
        <p:txBody>
          <a:bodyPr>
            <a:noAutofit/>
          </a:bodyPr>
          <a:lstStyle/>
          <a:p>
            <a:r>
              <a:rPr lang="zh-TW" altLang="zh-TW" sz="9600" b="1" dirty="0">
                <a:solidFill>
                  <a:srgbClr val="0070C0"/>
                </a:solidFill>
                <a:latin typeface="標楷體" pitchFamily="65" charset="-120"/>
                <a:ea typeface="標楷體" pitchFamily="65" charset="-120"/>
              </a:rPr>
              <a:t>校園</a:t>
            </a:r>
            <a:r>
              <a:rPr lang="zh-TW" altLang="en-US" sz="9600" b="1" dirty="0">
                <a:solidFill>
                  <a:srgbClr val="0070C0"/>
                </a:solidFill>
                <a:latin typeface="標楷體" pitchFamily="65" charset="-120"/>
                <a:ea typeface="標楷體" pitchFamily="65" charset="-120"/>
              </a:rPr>
              <a:t>學童</a:t>
            </a:r>
            <a:br>
              <a:rPr lang="en-US" altLang="zh-TW" sz="9600" b="1" dirty="0">
                <a:solidFill>
                  <a:srgbClr val="0070C0"/>
                </a:solidFill>
                <a:latin typeface="標楷體" pitchFamily="65" charset="-120"/>
                <a:ea typeface="標楷體" pitchFamily="65" charset="-120"/>
              </a:rPr>
            </a:br>
            <a:r>
              <a:rPr lang="zh-TW" altLang="zh-TW" sz="9600" b="1" dirty="0">
                <a:solidFill>
                  <a:srgbClr val="0070C0"/>
                </a:solidFill>
                <a:latin typeface="標楷體" pitchFamily="65" charset="-120"/>
                <a:ea typeface="標楷體" pitchFamily="65" charset="-120"/>
              </a:rPr>
              <a:t>口腔</a:t>
            </a:r>
            <a:r>
              <a:rPr lang="zh-TW" altLang="en-US" sz="9600" b="1" dirty="0">
                <a:solidFill>
                  <a:srgbClr val="0070C0"/>
                </a:solidFill>
                <a:latin typeface="標楷體" pitchFamily="65" charset="-120"/>
                <a:ea typeface="標楷體" pitchFamily="65" charset="-120"/>
              </a:rPr>
              <a:t>保健要點</a:t>
            </a:r>
            <a:endParaRPr lang="zh-TW" altLang="en-US" sz="9600" dirty="0"/>
          </a:p>
        </p:txBody>
      </p:sp>
      <p:sp>
        <p:nvSpPr>
          <p:cNvPr id="3" name="文字方塊 2"/>
          <p:cNvSpPr txBox="1"/>
          <p:nvPr/>
        </p:nvSpPr>
        <p:spPr>
          <a:xfrm>
            <a:off x="0" y="5373216"/>
            <a:ext cx="9144000" cy="1200329"/>
          </a:xfrm>
          <a:prstGeom prst="rect">
            <a:avLst/>
          </a:prstGeom>
          <a:noFill/>
        </p:spPr>
        <p:txBody>
          <a:bodyPr wrap="square" rtlCol="0">
            <a:spAutoFit/>
          </a:bodyPr>
          <a:lstStyle/>
          <a:p>
            <a:pPr algn="ctr"/>
            <a:r>
              <a:rPr lang="zh-TW" altLang="en-US" sz="7200" b="1" dirty="0">
                <a:solidFill>
                  <a:schemeClr val="accent1">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王俊勝  醫師</a:t>
            </a:r>
          </a:p>
        </p:txBody>
      </p:sp>
    </p:spTree>
    <p:extLst>
      <p:ext uri="{BB962C8B-B14F-4D97-AF65-F5344CB8AC3E}">
        <p14:creationId xmlns:p14="http://schemas.microsoft.com/office/powerpoint/2010/main" val="3938137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imagewa.com/PhotoPreview/113/113_148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1483" y="5260971"/>
            <a:ext cx="1825013" cy="143982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classweb.loxa.edu.tw/snorthwind/99class/2010_9_09tooth/IMG_24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112" y="1340768"/>
            <a:ext cx="2919319" cy="2189490"/>
          </a:xfrm>
          <a:prstGeom prst="rect">
            <a:avLst/>
          </a:prstGeom>
          <a:noFill/>
          <a:extLst>
            <a:ext uri="{909E8E84-426E-40DD-AFC4-6F175D3DCCD1}">
              <a14:hiddenFill xmlns:a14="http://schemas.microsoft.com/office/drawing/2010/main">
                <a:solidFill>
                  <a:srgbClr val="FFFFFF"/>
                </a:solidFill>
              </a14:hiddenFill>
            </a:ext>
          </a:extLst>
        </p:spPr>
      </p:pic>
      <p:sp>
        <p:nvSpPr>
          <p:cNvPr id="3" name="向下箭號 2"/>
          <p:cNvSpPr/>
          <p:nvPr/>
        </p:nvSpPr>
        <p:spPr>
          <a:xfrm>
            <a:off x="2339752" y="2996952"/>
            <a:ext cx="360040" cy="5333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220" name="Picture 4" descr="http://proshine-health.com/proshine/uploads/faq/image/mouthwa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268" y="3861048"/>
            <a:ext cx="2310502" cy="1885055"/>
          </a:xfrm>
          <a:prstGeom prst="rect">
            <a:avLst/>
          </a:prstGeom>
          <a:noFill/>
          <a:extLst>
            <a:ext uri="{909E8E84-426E-40DD-AFC4-6F175D3DCCD1}">
              <a14:hiddenFill xmlns:a14="http://schemas.microsoft.com/office/drawing/2010/main">
                <a:solidFill>
                  <a:srgbClr val="FFFFFF"/>
                </a:solidFill>
              </a14:hiddenFill>
            </a:ext>
          </a:extLst>
        </p:spPr>
      </p:pic>
      <p:sp>
        <p:nvSpPr>
          <p:cNvPr id="5" name="向右箭號 4"/>
          <p:cNvSpPr/>
          <p:nvPr/>
        </p:nvSpPr>
        <p:spPr>
          <a:xfrm>
            <a:off x="4644008" y="4768989"/>
            <a:ext cx="648072" cy="316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7577985" y="5011386"/>
            <a:ext cx="1092007" cy="1938992"/>
          </a:xfrm>
          <a:prstGeom prst="rect">
            <a:avLst/>
          </a:prstGeom>
          <a:noFill/>
        </p:spPr>
        <p:txBody>
          <a:bodyPr wrap="square" rtlCol="0">
            <a:spAutoFit/>
          </a:bodyPr>
          <a:lstStyle/>
          <a:p>
            <a:r>
              <a:rPr lang="en-US" altLang="zh-TW" sz="12000" dirty="0">
                <a:solidFill>
                  <a:srgbClr val="FF0000"/>
                </a:solidFill>
                <a:effectLst>
                  <a:outerShdw blurRad="38100" dist="38100" dir="2700000" algn="tl">
                    <a:srgbClr val="000000">
                      <a:alpha val="43137"/>
                    </a:srgbClr>
                  </a:outerShdw>
                </a:effectLst>
              </a:rPr>
              <a:t>X</a:t>
            </a:r>
            <a:endParaRPr lang="zh-TW" altLang="en-US" sz="12000" dirty="0">
              <a:solidFill>
                <a:srgbClr val="FF000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18" y="-749554"/>
            <a:ext cx="9451851" cy="239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268" y="978558"/>
            <a:ext cx="8739264" cy="199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4197" y="3647997"/>
            <a:ext cx="4742217" cy="287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6096" y="3556154"/>
            <a:ext cx="8623324" cy="276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20</a:t>
            </a:fld>
            <a:endParaRPr lang="en-US" altLang="zh-TW" sz="3600" dirty="0"/>
          </a:p>
        </p:txBody>
      </p:sp>
    </p:spTree>
    <p:extLst>
      <p:ext uri="{BB962C8B-B14F-4D97-AF65-F5344CB8AC3E}">
        <p14:creationId xmlns:p14="http://schemas.microsoft.com/office/powerpoint/2010/main" val="34671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332656"/>
            <a:ext cx="7920880" cy="6241709"/>
          </a:xfrm>
          <a:prstGeom prst="rect">
            <a:avLst/>
          </a:prstGeom>
        </p:spPr>
        <p:txBody>
          <a:bodyPr wrap="square">
            <a:spAutoFit/>
          </a:bodyPr>
          <a:lstStyle/>
          <a:p>
            <a:pPr algn="ctr" eaLnBrk="0" fontAlgn="base" hangingPunct="0">
              <a:lnSpc>
                <a:spcPct val="70000"/>
              </a:lnSpc>
              <a:spcBef>
                <a:spcPct val="50000"/>
              </a:spcBef>
              <a:spcAft>
                <a:spcPct val="0"/>
              </a:spcAft>
            </a:pPr>
            <a:r>
              <a:rPr lang="zh-TW" altLang="en-US" sz="36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含氟漱口水使用注意事項</a:t>
            </a:r>
          </a:p>
          <a:p>
            <a:pPr marL="342900" indent="-342900" eaLnBrk="0" fontAlgn="base" hangingPunct="0">
              <a:lnSpc>
                <a:spcPct val="70000"/>
              </a:lnSpc>
              <a:spcBef>
                <a:spcPct val="50000"/>
              </a:spcBef>
              <a:spcAft>
                <a:spcPct val="0"/>
              </a:spcAft>
              <a:buFont typeface="Wingdings" panose="05000000000000000000" pitchFamily="2" charset="2"/>
              <a:buChar char="l"/>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含氟漱口水濃度及使用法</a:t>
            </a:r>
            <a:r>
              <a:rPr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氟化鈉 </a:t>
            </a:r>
            <a:r>
              <a:rPr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r>
              <a:rPr lang="en-US" altLang="zh-TW" sz="2400" b="1" dirty="0" err="1">
                <a:solidFill>
                  <a:srgbClr val="FF0000"/>
                </a:solidFill>
                <a:effectLst>
                  <a:outerShdw blurRad="38100" dist="38100" dir="2700000" algn="tl">
                    <a:srgbClr val="000000">
                      <a:alpha val="43137"/>
                    </a:srgbClr>
                  </a:outerShdw>
                </a:effectLst>
                <a:latin typeface="標楷體" pitchFamily="65" charset="-120"/>
                <a:ea typeface="標楷體" pitchFamily="65" charset="-120"/>
              </a:rPr>
              <a:t>NaF</a:t>
            </a:r>
            <a:r>
              <a:rPr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濃度為 </a:t>
            </a:r>
            <a:r>
              <a:rPr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0.2%</a:t>
            </a:r>
          </a:p>
          <a:p>
            <a:pPr eaLnBrk="0" fontAlgn="base" hangingPunct="0">
              <a:lnSpc>
                <a:spcPct val="70000"/>
              </a:lnSpc>
              <a:spcBef>
                <a:spcPct val="50000"/>
              </a:spcBef>
              <a:spcAft>
                <a:spcPct val="0"/>
              </a:spcAft>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者</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含氟濃度約</a:t>
            </a:r>
            <a:r>
              <a:rPr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900ppm</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，每星期使用一次，每次</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10cc</a:t>
            </a:r>
          </a:p>
          <a:p>
            <a:pPr eaLnBrk="0" fontAlgn="base" hangingPunct="0">
              <a:lnSpc>
                <a:spcPct val="70000"/>
              </a:lnSpc>
              <a:spcBef>
                <a:spcPct val="50000"/>
              </a:spcBef>
              <a:spcAft>
                <a:spcPct val="0"/>
              </a:spcAft>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現行國小使用</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p>
          <a:p>
            <a:pPr eaLnBrk="0" fontAlgn="base" hangingPunct="0">
              <a:lnSpc>
                <a:spcPct val="70000"/>
              </a:lnSpc>
              <a:spcBef>
                <a:spcPct val="50000"/>
              </a:spcBef>
              <a:spcAft>
                <a:spcPct val="0"/>
              </a:spcAft>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氟化鈉 </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r>
              <a:rPr lang="en-US" altLang="zh-TW" sz="2400" dirty="0" err="1">
                <a:solidFill>
                  <a:srgbClr val="FFFFFF"/>
                </a:solidFill>
                <a:effectLst>
                  <a:outerShdw blurRad="38100" dist="38100" dir="2700000" algn="tl">
                    <a:srgbClr val="000000">
                      <a:alpha val="43137"/>
                    </a:srgbClr>
                  </a:outerShdw>
                </a:effectLst>
                <a:latin typeface="標楷體" pitchFamily="65" charset="-120"/>
                <a:ea typeface="標楷體" pitchFamily="65" charset="-120"/>
              </a:rPr>
              <a:t>NaF</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濃度為</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0.05%</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者</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含氟濃度約</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225ppm)</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endPar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endParaRPr>
          </a:p>
          <a:p>
            <a:pPr eaLnBrk="0" fontAlgn="base" hangingPunct="0">
              <a:lnSpc>
                <a:spcPct val="70000"/>
              </a:lnSpc>
              <a:spcBef>
                <a:spcPct val="50000"/>
              </a:spcBef>
              <a:spcAft>
                <a:spcPct val="0"/>
              </a:spcAft>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每日使用一次，每次</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10cc</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p>
          <a:p>
            <a:pPr marL="342900" indent="-342900" eaLnBrk="0" fontAlgn="base" hangingPunct="0">
              <a:lnSpc>
                <a:spcPct val="70000"/>
              </a:lnSpc>
              <a:spcBef>
                <a:spcPct val="50000"/>
              </a:spcBef>
              <a:spcAft>
                <a:spcPct val="0"/>
              </a:spcAft>
              <a:buFont typeface="Wingdings" panose="05000000000000000000" pitchFamily="2" charset="2"/>
              <a:buChar char="l"/>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購買含氟漱口水使用時請注意包裝說明及有效期限。</a:t>
            </a:r>
          </a:p>
          <a:p>
            <a:pPr marL="342900" indent="-342900" eaLnBrk="0" fontAlgn="base" hangingPunct="0">
              <a:lnSpc>
                <a:spcPct val="70000"/>
              </a:lnSpc>
              <a:spcBef>
                <a:spcPct val="50000"/>
              </a:spcBef>
              <a:spcAft>
                <a:spcPct val="0"/>
              </a:spcAft>
              <a:buFont typeface="Wingdings" panose="05000000000000000000" pitchFamily="2" charset="2"/>
              <a:buChar char="l"/>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每次使用含氟漱口水，要上上下下左左右右充分漱動</a:t>
            </a:r>
            <a:endPar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endParaRPr>
          </a:p>
          <a:p>
            <a:pPr eaLnBrk="0" fontAlgn="base" hangingPunct="0">
              <a:lnSpc>
                <a:spcPct val="70000"/>
              </a:lnSpc>
              <a:spcBef>
                <a:spcPct val="50000"/>
              </a:spcBef>
              <a:spcAft>
                <a:spcPct val="0"/>
              </a:spcAft>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a:t>
            </a:r>
            <a:r>
              <a:rPr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1</a:t>
            </a:r>
            <a:r>
              <a:rPr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分鐘</a:t>
            </a:r>
          </a:p>
          <a:p>
            <a:pPr marL="342900" indent="-342900" eaLnBrk="0" fontAlgn="base" hangingPunct="0">
              <a:lnSpc>
                <a:spcPct val="70000"/>
              </a:lnSpc>
              <a:spcBef>
                <a:spcPct val="50000"/>
              </a:spcBef>
              <a:spcAft>
                <a:spcPct val="0"/>
              </a:spcAft>
              <a:buFont typeface="Wingdings" panose="05000000000000000000" pitchFamily="2" charset="2"/>
              <a:buChar char="l"/>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使用含氟漱口水後，</a:t>
            </a:r>
            <a:r>
              <a:rPr lang="en-US" altLang="zh-TW"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30</a:t>
            </a:r>
            <a:r>
              <a:rPr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分鐘內</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請勿喝水及進食。</a:t>
            </a:r>
          </a:p>
          <a:p>
            <a:pPr marL="342900" indent="-342900" eaLnBrk="0" fontAlgn="base" hangingPunct="0">
              <a:lnSpc>
                <a:spcPct val="70000"/>
              </a:lnSpc>
              <a:spcBef>
                <a:spcPct val="50000"/>
              </a:spcBef>
              <a:spcAft>
                <a:spcPct val="0"/>
              </a:spcAft>
              <a:buFont typeface="Wingdings" panose="05000000000000000000" pitchFamily="2" charset="2"/>
              <a:buChar char="l"/>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含氟漱口水請長期 </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至少二年</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定時使用，效果才會</a:t>
            </a:r>
            <a:endPar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endParaRPr>
          </a:p>
          <a:p>
            <a:pPr eaLnBrk="0" fontAlgn="base" hangingPunct="0">
              <a:lnSpc>
                <a:spcPct val="70000"/>
              </a:lnSpc>
              <a:spcBef>
                <a:spcPct val="50000"/>
              </a:spcBef>
              <a:spcAft>
                <a:spcPct val="0"/>
              </a:spcAft>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顯著。</a:t>
            </a:r>
          </a:p>
          <a:p>
            <a:pPr marL="342900" indent="-342900" eaLnBrk="0" fontAlgn="base" hangingPunct="0">
              <a:lnSpc>
                <a:spcPct val="70000"/>
              </a:lnSpc>
              <a:spcBef>
                <a:spcPct val="50000"/>
              </a:spcBef>
              <a:spcAft>
                <a:spcPct val="0"/>
              </a:spcAft>
              <a:buFont typeface="Wingdings" panose="05000000000000000000" pitchFamily="2" charset="2"/>
              <a:buChar char="l"/>
            </a:pPr>
            <a:r>
              <a:rPr lang="en-US" altLang="zh-TW" sz="24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20</a:t>
            </a:r>
            <a:r>
              <a:rPr lang="zh-TW" altLang="en-US" sz="24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公斤</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學童大量誤吞</a:t>
            </a:r>
            <a:r>
              <a:rPr lang="en-US" altLang="zh-TW" sz="24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100cc</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可能使身體不適，如誤吞</a:t>
            </a:r>
            <a:endPar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endParaRPr>
          </a:p>
          <a:p>
            <a:pPr eaLnBrk="0" fontAlgn="base" hangingPunct="0">
              <a:lnSpc>
                <a:spcPct val="70000"/>
              </a:lnSpc>
              <a:spcBef>
                <a:spcPct val="50000"/>
              </a:spcBef>
              <a:spcAft>
                <a:spcPct val="0"/>
              </a:spcAft>
            </a:pP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每週使用含氟漱口水</a:t>
            </a:r>
            <a:r>
              <a:rPr lang="en-US" altLang="zh-TW"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10cc</a:t>
            </a:r>
            <a:r>
              <a:rPr lang="zh-TW" altLang="en-US" sz="2400"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，尚不會造成身體的危害。</a:t>
            </a:r>
          </a:p>
        </p:txBody>
      </p:sp>
      <p:sp>
        <p:nvSpPr>
          <p:cNvPr id="3" name="投影片編號版面配置區 3"/>
          <p:cNvSpPr>
            <a:spLocks noGrp="1"/>
          </p:cNvSpPr>
          <p:nvPr>
            <p:ph type="sldNum" sz="quarter" idx="12"/>
          </p:nvPr>
        </p:nvSpPr>
        <p:spPr>
          <a:xfrm>
            <a:off x="8392269" y="6345765"/>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solidFill>
                  <a:schemeClr val="bg1"/>
                </a:solidFill>
              </a:rPr>
              <a:pPr>
                <a:defRPr/>
              </a:pPr>
              <a:t>21</a:t>
            </a:fld>
            <a:endParaRPr lang="en-US" altLang="zh-TW" sz="3600" dirty="0">
              <a:solidFill>
                <a:schemeClr val="bg1"/>
              </a:solidFill>
            </a:endParaRPr>
          </a:p>
        </p:txBody>
      </p:sp>
    </p:spTree>
    <p:extLst>
      <p:ext uri="{BB962C8B-B14F-4D97-AF65-F5344CB8AC3E}">
        <p14:creationId xmlns:p14="http://schemas.microsoft.com/office/powerpoint/2010/main" val="3360680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Tree>
    <p:extLst>
      <p:ext uri="{BB962C8B-B14F-4D97-AF65-F5344CB8AC3E}">
        <p14:creationId xmlns:p14="http://schemas.microsoft.com/office/powerpoint/2010/main" val="21995505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7805" y="18256"/>
            <a:ext cx="7643192" cy="1143000"/>
          </a:xfrm>
        </p:spPr>
        <p:txBody>
          <a:bodyPr>
            <a:normAutofit/>
          </a:bodyPr>
          <a:lstStyle/>
          <a:p>
            <a:pPr algn="l"/>
            <a:r>
              <a:rPr lang="en-US" altLang="zh-TW" sz="4800" dirty="0">
                <a:latin typeface="標楷體" panose="03000509000000000000" pitchFamily="65" charset="-120"/>
                <a:ea typeface="標楷體" panose="03000509000000000000" pitchFamily="65" charset="-120"/>
              </a:rPr>
              <a:t>1.</a:t>
            </a:r>
            <a:r>
              <a:rPr lang="zh-TW" altLang="en-US" sz="4800" dirty="0">
                <a:latin typeface="標楷體" panose="03000509000000000000" pitchFamily="65" charset="-120"/>
                <a:ea typeface="標楷體" panose="03000509000000000000" pitchFamily="65" charset="-120"/>
              </a:rPr>
              <a:t>氟漆（小學一年級）</a:t>
            </a:r>
          </a:p>
        </p:txBody>
      </p:sp>
      <p:sp>
        <p:nvSpPr>
          <p:cNvPr id="4" name="標題 1"/>
          <p:cNvSpPr txBox="1">
            <a:spLocks/>
          </p:cNvSpPr>
          <p:nvPr/>
        </p:nvSpPr>
        <p:spPr>
          <a:xfrm>
            <a:off x="767805" y="1143000"/>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2.</a:t>
            </a:r>
            <a:r>
              <a:rPr lang="zh-TW" altLang="en-US" sz="4800" dirty="0">
                <a:solidFill>
                  <a:prstClr val="black"/>
                </a:solidFill>
                <a:latin typeface="標楷體" panose="03000509000000000000" pitchFamily="65" charset="-120"/>
                <a:ea typeface="標楷體" panose="03000509000000000000" pitchFamily="65" charset="-120"/>
              </a:rPr>
              <a:t>含氟漱口水（小學全年級）</a:t>
            </a:r>
          </a:p>
        </p:txBody>
      </p:sp>
      <p:sp>
        <p:nvSpPr>
          <p:cNvPr id="5" name="標題 1"/>
          <p:cNvSpPr txBox="1">
            <a:spLocks/>
          </p:cNvSpPr>
          <p:nvPr/>
        </p:nvSpPr>
        <p:spPr>
          <a:xfrm>
            <a:off x="767805" y="2286000"/>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en-US"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窩溝封填（小學一～三年級）</a:t>
            </a:r>
          </a:p>
        </p:txBody>
      </p:sp>
      <p:sp>
        <p:nvSpPr>
          <p:cNvPr id="6" name="標題 1"/>
          <p:cNvSpPr txBox="1">
            <a:spLocks/>
          </p:cNvSpPr>
          <p:nvPr/>
        </p:nvSpPr>
        <p:spPr>
          <a:xfrm>
            <a:off x="767805" y="3410744"/>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4.</a:t>
            </a:r>
            <a:r>
              <a:rPr lang="zh-TW" altLang="en-US" sz="4800" dirty="0">
                <a:solidFill>
                  <a:prstClr val="black"/>
                </a:solidFill>
                <a:latin typeface="標楷體" panose="03000509000000000000" pitchFamily="65" charset="-120"/>
                <a:ea typeface="標楷體" panose="03000509000000000000" pitchFamily="65" charset="-120"/>
              </a:rPr>
              <a:t>口腔檢查（小學一、四年級）</a:t>
            </a:r>
          </a:p>
        </p:txBody>
      </p:sp>
      <p:sp>
        <p:nvSpPr>
          <p:cNvPr id="7" name="標題 1"/>
          <p:cNvSpPr txBox="1">
            <a:spLocks/>
          </p:cNvSpPr>
          <p:nvPr/>
        </p:nvSpPr>
        <p:spPr>
          <a:xfrm>
            <a:off x="755576" y="4535488"/>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5.</a:t>
            </a:r>
            <a:r>
              <a:rPr lang="zh-TW" altLang="en-US" sz="4800" dirty="0">
                <a:solidFill>
                  <a:prstClr val="black"/>
                </a:solidFill>
                <a:latin typeface="標楷體" panose="03000509000000000000" pitchFamily="65" charset="-120"/>
                <a:ea typeface="標楷體" panose="03000509000000000000" pitchFamily="65" charset="-120"/>
              </a:rPr>
              <a:t>校牙醫（小學全年級）</a:t>
            </a:r>
          </a:p>
        </p:txBody>
      </p:sp>
      <p:sp>
        <p:nvSpPr>
          <p:cNvPr id="8" name="標題 1"/>
          <p:cNvSpPr txBox="1">
            <a:spLocks/>
          </p:cNvSpPr>
          <p:nvPr/>
        </p:nvSpPr>
        <p:spPr>
          <a:xfrm>
            <a:off x="755576" y="5660232"/>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6.</a:t>
            </a:r>
            <a:r>
              <a:rPr lang="zh-TW" altLang="en-US" sz="4800" dirty="0">
                <a:solidFill>
                  <a:prstClr val="black"/>
                </a:solidFill>
                <a:latin typeface="標楷體" panose="03000509000000000000" pitchFamily="65" charset="-120"/>
                <a:ea typeface="標楷體" panose="03000509000000000000" pitchFamily="65" charset="-120"/>
              </a:rPr>
              <a:t>潔牙觀摩（小學三～六年級）</a:t>
            </a:r>
          </a:p>
        </p:txBody>
      </p:sp>
    </p:spTree>
    <p:extLst>
      <p:ext uri="{BB962C8B-B14F-4D97-AF65-F5344CB8AC3E}">
        <p14:creationId xmlns:p14="http://schemas.microsoft.com/office/powerpoint/2010/main" val="1754954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標題 1"/>
          <p:cNvSpPr>
            <a:spLocks noGrp="1"/>
          </p:cNvSpPr>
          <p:nvPr>
            <p:ph type="title"/>
          </p:nvPr>
        </p:nvSpPr>
        <p:spPr bwMode="auto">
          <a:xfrm>
            <a:off x="684213" y="476250"/>
            <a:ext cx="7772400" cy="1152525"/>
          </a:xfrm>
        </p:spPr>
        <p:txBody>
          <a:bodyPr wrap="square" numCol="1" compatLnSpc="1">
            <a:prstTxWarp prst="textNoShape">
              <a:avLst/>
            </a:prstTxWarp>
          </a:bodyPr>
          <a:lstStyle/>
          <a:p>
            <a:pPr marL="0" indent="0" algn="ctr" eaLnBrk="1" hangingPunct="1">
              <a:buFont typeface="Georgia" pitchFamily="18" charset="0"/>
              <a:buNone/>
            </a:pPr>
            <a:r>
              <a:rPr lang="zh-TW" altLang="en-US" sz="5400">
                <a:solidFill>
                  <a:srgbClr val="7030A0"/>
                </a:solidFill>
                <a:effectLst/>
              </a:rPr>
              <a:t>兒童窩溝封填補助</a:t>
            </a:r>
            <a:endParaRPr lang="zh-TW" altLang="zh-TW" sz="5400">
              <a:solidFill>
                <a:srgbClr val="7030A0"/>
              </a:solidFill>
              <a:effectLst/>
            </a:endParaRPr>
          </a:p>
        </p:txBody>
      </p:sp>
      <p:sp>
        <p:nvSpPr>
          <p:cNvPr id="3" name="文字版面配置區 2"/>
          <p:cNvSpPr>
            <a:spLocks noGrp="1"/>
          </p:cNvSpPr>
          <p:nvPr>
            <p:ph type="body" idx="1"/>
          </p:nvPr>
        </p:nvSpPr>
        <p:spPr>
          <a:xfrm>
            <a:off x="690563" y="2060575"/>
            <a:ext cx="7772400" cy="3960813"/>
          </a:xfrm>
        </p:spPr>
        <p:txBody>
          <a:bodyPr rtlCol="0">
            <a:normAutofit/>
          </a:bodyPr>
          <a:lstStyle/>
          <a:p>
            <a:pPr algn="l" eaLnBrk="1" fontAlgn="auto" hangingPunct="1">
              <a:spcBef>
                <a:spcPts val="1200"/>
              </a:spcBef>
              <a:buClr>
                <a:schemeClr val="accent6">
                  <a:lumMod val="75000"/>
                </a:schemeClr>
              </a:buClr>
              <a:defRPr/>
            </a:pPr>
            <a:r>
              <a:rPr lang="zh-TW" altLang="en-US" sz="3200" b="1" dirty="0">
                <a:solidFill>
                  <a:srgbClr val="002060"/>
                </a:solidFill>
              </a:rPr>
              <a:t>    ●四顆大臼齒施作窩溝封填。</a:t>
            </a:r>
          </a:p>
        </p:txBody>
      </p:sp>
      <p:graphicFrame>
        <p:nvGraphicFramePr>
          <p:cNvPr id="2" name="表格 1"/>
          <p:cNvGraphicFramePr>
            <a:graphicFrameLocks noGrp="1"/>
          </p:cNvGraphicFramePr>
          <p:nvPr>
            <p:extLst>
              <p:ext uri="{D42A27DB-BD31-4B8C-83A1-F6EECF244321}">
                <p14:modId xmlns:p14="http://schemas.microsoft.com/office/powerpoint/2010/main" val="3392307902"/>
              </p:ext>
            </p:extLst>
          </p:nvPr>
        </p:nvGraphicFramePr>
        <p:xfrm>
          <a:off x="1187450" y="3428998"/>
          <a:ext cx="7489006" cy="2232249"/>
        </p:xfrm>
        <a:graphic>
          <a:graphicData uri="http://schemas.openxmlformats.org/drawingml/2006/table">
            <a:tbl>
              <a:tblPr firstRow="1" bandRow="1">
                <a:tableStyleId>{FABFCF23-3B69-468F-B69F-88F6DE6A72F2}</a:tableStyleId>
              </a:tblPr>
              <a:tblGrid>
                <a:gridCol w="1526885">
                  <a:extLst>
                    <a:ext uri="{9D8B030D-6E8A-4147-A177-3AD203B41FA5}">
                      <a16:colId xmlns:a16="http://schemas.microsoft.com/office/drawing/2014/main" val="20000"/>
                    </a:ext>
                  </a:extLst>
                </a:gridCol>
                <a:gridCol w="3708148">
                  <a:extLst>
                    <a:ext uri="{9D8B030D-6E8A-4147-A177-3AD203B41FA5}">
                      <a16:colId xmlns:a16="http://schemas.microsoft.com/office/drawing/2014/main" val="20001"/>
                    </a:ext>
                  </a:extLst>
                </a:gridCol>
                <a:gridCol w="2253973">
                  <a:extLst>
                    <a:ext uri="{9D8B030D-6E8A-4147-A177-3AD203B41FA5}">
                      <a16:colId xmlns:a16="http://schemas.microsoft.com/office/drawing/2014/main" val="20002"/>
                    </a:ext>
                  </a:extLst>
                </a:gridCol>
              </a:tblGrid>
              <a:tr h="1109278">
                <a:tc>
                  <a:txBody>
                    <a:bodyPr/>
                    <a:lstStyle/>
                    <a:p>
                      <a:r>
                        <a:rPr lang="zh-TW" altLang="en-US" sz="2400" dirty="0"/>
                        <a:t>弱勢兒童</a:t>
                      </a:r>
                      <a:endParaRPr lang="zh-TW" altLang="en-US" sz="2400" b="1" dirty="0">
                        <a:solidFill>
                          <a:schemeClr val="tx1"/>
                        </a:solidFill>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dirty="0"/>
                        <a:t>身障／偏遠／中低／低收</a:t>
                      </a:r>
                      <a:endParaRPr lang="en-US" altLang="zh-TW" sz="2400" dirty="0"/>
                    </a:p>
                    <a:p>
                      <a:r>
                        <a:rPr lang="zh-TW" altLang="en-US" sz="2400" dirty="0"/>
                        <a:t>一、二、三年級</a:t>
                      </a:r>
                      <a:endParaRPr lang="zh-TW" altLang="en-US" sz="2400" b="1" dirty="0">
                        <a:solidFill>
                          <a:schemeClr val="tx1"/>
                        </a:solidFill>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dirty="0"/>
                        <a:t>所有牙醫院所</a:t>
                      </a:r>
                      <a:endParaRPr lang="zh-TW" altLang="en-US" sz="2400" b="1" dirty="0">
                        <a:solidFill>
                          <a:schemeClr val="tx1"/>
                        </a:solidFill>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22971">
                <a:tc>
                  <a:txBody>
                    <a:bodyPr/>
                    <a:lstStyle/>
                    <a:p>
                      <a:r>
                        <a:rPr lang="zh-TW" altLang="en-US" sz="2400" b="1" dirty="0"/>
                        <a:t>台北市</a:t>
                      </a:r>
                      <a:endParaRPr lang="zh-TW" altLang="en-US" sz="2400" b="1" dirty="0">
                        <a:solidFill>
                          <a:schemeClr val="tx1"/>
                        </a:solidFill>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1" dirty="0"/>
                        <a:t>一年級</a:t>
                      </a:r>
                      <a:endParaRPr lang="zh-TW" altLang="en-US" sz="2400" b="1" dirty="0">
                        <a:solidFill>
                          <a:schemeClr val="tx1"/>
                        </a:solidFill>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b="1" dirty="0">
                          <a:solidFill>
                            <a:schemeClr val="tx1"/>
                          </a:solidFill>
                        </a:rPr>
                        <a:t>補助掛號費</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24</a:t>
            </a:fld>
            <a:endParaRPr lang="en-US" altLang="zh-TW" sz="3600" dirty="0"/>
          </a:p>
        </p:txBody>
      </p:sp>
    </p:spTree>
    <p:extLst>
      <p:ext uri="{BB962C8B-B14F-4D97-AF65-F5344CB8AC3E}">
        <p14:creationId xmlns:p14="http://schemas.microsoft.com/office/powerpoint/2010/main" val="58740757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03673"/>
            <a:ext cx="758960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4255" y="548680"/>
            <a:ext cx="9144000" cy="830997"/>
          </a:xfrm>
          <a:prstGeom prst="rect">
            <a:avLst/>
          </a:prstGeom>
        </p:spPr>
        <p:txBody>
          <a:bodyPr wrap="square">
            <a:spAutoFit/>
          </a:bodyPr>
          <a:lstStyle/>
          <a:p>
            <a:pPr lvl="0" algn="ctr"/>
            <a:r>
              <a:rPr lang="zh-TW" altLang="en-US" sz="4800" dirty="0">
                <a:solidFill>
                  <a:prstClr val="black"/>
                </a:solidFill>
                <a:latin typeface="標楷體" panose="03000509000000000000" pitchFamily="65" charset="-120"/>
                <a:ea typeface="標楷體" panose="03000509000000000000" pitchFamily="65" charset="-120"/>
              </a:rPr>
              <a:t>窩溝封填（小學一～三年級）</a:t>
            </a:r>
          </a:p>
        </p:txBody>
      </p:sp>
      <p:sp>
        <p:nvSpPr>
          <p:cNvPr id="4"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25</a:t>
            </a:fld>
            <a:endParaRPr lang="en-US" altLang="zh-TW" sz="3600" dirty="0"/>
          </a:p>
        </p:txBody>
      </p:sp>
    </p:spTree>
    <p:extLst>
      <p:ext uri="{BB962C8B-B14F-4D97-AF65-F5344CB8AC3E}">
        <p14:creationId xmlns:p14="http://schemas.microsoft.com/office/powerpoint/2010/main" val="2999337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7926214"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乘號 1"/>
          <p:cNvSpPr/>
          <p:nvPr/>
        </p:nvSpPr>
        <p:spPr>
          <a:xfrm>
            <a:off x="3779912" y="1484784"/>
            <a:ext cx="720080" cy="79208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甜甜圈 2"/>
          <p:cNvSpPr/>
          <p:nvPr/>
        </p:nvSpPr>
        <p:spPr>
          <a:xfrm>
            <a:off x="3928318" y="4509120"/>
            <a:ext cx="423267" cy="533400"/>
          </a:xfrm>
          <a:prstGeom prst="donu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26</a:t>
            </a:fld>
            <a:endParaRPr lang="en-US" altLang="zh-TW" sz="3600" dirty="0"/>
          </a:p>
        </p:txBody>
      </p:sp>
    </p:spTree>
    <p:extLst>
      <p:ext uri="{BB962C8B-B14F-4D97-AF65-F5344CB8AC3E}">
        <p14:creationId xmlns:p14="http://schemas.microsoft.com/office/powerpoint/2010/main" val="3518612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F:\home-我的文件\My Pictures\風景\新資料夾\393.jpg"/>
          <p:cNvPicPr>
            <a:picLocks noChangeAspect="1" noChangeArrowheads="1"/>
          </p:cNvPicPr>
          <p:nvPr/>
        </p:nvPicPr>
        <p:blipFill>
          <a:blip r:embed="rId2" cstate="print"/>
          <a:srcRect/>
          <a:stretch>
            <a:fillRect/>
          </a:stretch>
        </p:blipFill>
        <p:spPr bwMode="auto">
          <a:xfrm>
            <a:off x="-7938" y="0"/>
            <a:ext cx="9260457" cy="6932104"/>
          </a:xfrm>
          <a:prstGeom prst="rect">
            <a:avLst/>
          </a:prstGeom>
          <a:noFill/>
          <a:ln w="9525">
            <a:noFill/>
            <a:miter lim="800000"/>
            <a:headEnd/>
            <a:tailEnd/>
          </a:ln>
        </p:spPr>
      </p:pic>
    </p:spTree>
    <p:extLst>
      <p:ext uri="{BB962C8B-B14F-4D97-AF65-F5344CB8AC3E}">
        <p14:creationId xmlns:p14="http://schemas.microsoft.com/office/powerpoint/2010/main" val="73520155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7805" y="18256"/>
            <a:ext cx="7643192" cy="1143000"/>
          </a:xfrm>
        </p:spPr>
        <p:txBody>
          <a:bodyPr>
            <a:normAutofit/>
          </a:bodyPr>
          <a:lstStyle/>
          <a:p>
            <a:pPr algn="l"/>
            <a:r>
              <a:rPr lang="en-US" altLang="zh-TW" sz="4800" dirty="0">
                <a:latin typeface="標楷體" panose="03000509000000000000" pitchFamily="65" charset="-120"/>
                <a:ea typeface="標楷體" panose="03000509000000000000" pitchFamily="65" charset="-120"/>
              </a:rPr>
              <a:t>1.</a:t>
            </a:r>
            <a:r>
              <a:rPr lang="zh-TW" altLang="en-US" sz="4800" dirty="0">
                <a:latin typeface="標楷體" panose="03000509000000000000" pitchFamily="65" charset="-120"/>
                <a:ea typeface="標楷體" panose="03000509000000000000" pitchFamily="65" charset="-120"/>
              </a:rPr>
              <a:t>氟漆（小學一年級）</a:t>
            </a:r>
          </a:p>
        </p:txBody>
      </p:sp>
      <p:sp>
        <p:nvSpPr>
          <p:cNvPr id="4" name="標題 1"/>
          <p:cNvSpPr txBox="1">
            <a:spLocks/>
          </p:cNvSpPr>
          <p:nvPr/>
        </p:nvSpPr>
        <p:spPr>
          <a:xfrm>
            <a:off x="767805" y="1143000"/>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2.</a:t>
            </a:r>
            <a:r>
              <a:rPr lang="zh-TW" altLang="en-US" sz="4800" dirty="0">
                <a:solidFill>
                  <a:prstClr val="black"/>
                </a:solidFill>
                <a:latin typeface="標楷體" panose="03000509000000000000" pitchFamily="65" charset="-120"/>
                <a:ea typeface="標楷體" panose="03000509000000000000" pitchFamily="65" charset="-120"/>
              </a:rPr>
              <a:t>含氟漱口水（小學全年級）</a:t>
            </a:r>
          </a:p>
        </p:txBody>
      </p:sp>
      <p:sp>
        <p:nvSpPr>
          <p:cNvPr id="5" name="標題 1"/>
          <p:cNvSpPr txBox="1">
            <a:spLocks/>
          </p:cNvSpPr>
          <p:nvPr/>
        </p:nvSpPr>
        <p:spPr>
          <a:xfrm>
            <a:off x="767805" y="2286000"/>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3.</a:t>
            </a:r>
            <a:r>
              <a:rPr lang="zh-TW" altLang="en-US" sz="4800" dirty="0">
                <a:solidFill>
                  <a:prstClr val="black"/>
                </a:solidFill>
                <a:latin typeface="標楷體" panose="03000509000000000000" pitchFamily="65" charset="-120"/>
                <a:ea typeface="標楷體" panose="03000509000000000000" pitchFamily="65" charset="-120"/>
              </a:rPr>
              <a:t>窩溝封填（小學一～三年級）</a:t>
            </a:r>
          </a:p>
        </p:txBody>
      </p:sp>
      <p:sp>
        <p:nvSpPr>
          <p:cNvPr id="6" name="標題 1"/>
          <p:cNvSpPr txBox="1">
            <a:spLocks/>
          </p:cNvSpPr>
          <p:nvPr/>
        </p:nvSpPr>
        <p:spPr>
          <a:xfrm>
            <a:off x="767805" y="3410744"/>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4.</a:t>
            </a:r>
            <a:r>
              <a:rPr lang="zh-TW" altLang="en-US"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口腔檢查（小學一、四年級）</a:t>
            </a:r>
          </a:p>
        </p:txBody>
      </p:sp>
      <p:sp>
        <p:nvSpPr>
          <p:cNvPr id="7" name="標題 1"/>
          <p:cNvSpPr txBox="1">
            <a:spLocks/>
          </p:cNvSpPr>
          <p:nvPr/>
        </p:nvSpPr>
        <p:spPr>
          <a:xfrm>
            <a:off x="755576" y="4535488"/>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5.</a:t>
            </a:r>
            <a:r>
              <a:rPr lang="zh-TW" altLang="en-US" sz="4800" dirty="0">
                <a:solidFill>
                  <a:prstClr val="black"/>
                </a:solidFill>
                <a:latin typeface="標楷體" panose="03000509000000000000" pitchFamily="65" charset="-120"/>
                <a:ea typeface="標楷體" panose="03000509000000000000" pitchFamily="65" charset="-120"/>
              </a:rPr>
              <a:t>校牙醫（小學全年級）</a:t>
            </a:r>
          </a:p>
        </p:txBody>
      </p:sp>
      <p:sp>
        <p:nvSpPr>
          <p:cNvPr id="8" name="標題 1"/>
          <p:cNvSpPr txBox="1">
            <a:spLocks/>
          </p:cNvSpPr>
          <p:nvPr/>
        </p:nvSpPr>
        <p:spPr>
          <a:xfrm>
            <a:off x="755576" y="5660232"/>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6.</a:t>
            </a:r>
            <a:r>
              <a:rPr lang="zh-TW" altLang="en-US" sz="4800" dirty="0">
                <a:solidFill>
                  <a:prstClr val="black"/>
                </a:solidFill>
                <a:latin typeface="標楷體" panose="03000509000000000000" pitchFamily="65" charset="-120"/>
                <a:ea typeface="標楷體" panose="03000509000000000000" pitchFamily="65" charset="-120"/>
              </a:rPr>
              <a:t>潔牙觀摩（小學三～六年級）</a:t>
            </a:r>
          </a:p>
        </p:txBody>
      </p:sp>
    </p:spTree>
    <p:extLst>
      <p:ext uri="{BB962C8B-B14F-4D97-AF65-F5344CB8AC3E}">
        <p14:creationId xmlns:p14="http://schemas.microsoft.com/office/powerpoint/2010/main" val="1754954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0"/>
            <a:ext cx="74168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29</a:t>
            </a:fld>
            <a:endParaRPr lang="en-US" altLang="zh-TW" sz="3600" dirty="0"/>
          </a:p>
        </p:txBody>
      </p:sp>
    </p:spTree>
    <p:extLst>
      <p:ext uri="{BB962C8B-B14F-4D97-AF65-F5344CB8AC3E}">
        <p14:creationId xmlns:p14="http://schemas.microsoft.com/office/powerpoint/2010/main" val="1764680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7805" y="18256"/>
            <a:ext cx="7643192" cy="1143000"/>
          </a:xfrm>
        </p:spPr>
        <p:txBody>
          <a:bodyPr>
            <a:normAutofit/>
          </a:bodyPr>
          <a:lstStyle/>
          <a:p>
            <a:pPr algn="l"/>
            <a:r>
              <a:rPr lang="en-US" altLang="zh-TW" sz="4800" dirty="0">
                <a:latin typeface="標楷體" panose="03000509000000000000" pitchFamily="65" charset="-120"/>
                <a:ea typeface="標楷體" panose="03000509000000000000" pitchFamily="65" charset="-120"/>
              </a:rPr>
              <a:t>1.</a:t>
            </a:r>
            <a:r>
              <a:rPr lang="zh-TW" altLang="en-US" sz="4800" dirty="0">
                <a:latin typeface="標楷體" panose="03000509000000000000" pitchFamily="65" charset="-120"/>
                <a:ea typeface="標楷體" panose="03000509000000000000" pitchFamily="65" charset="-120"/>
              </a:rPr>
              <a:t>氟漆（小學一年級）</a:t>
            </a:r>
          </a:p>
        </p:txBody>
      </p:sp>
      <p:sp>
        <p:nvSpPr>
          <p:cNvPr id="4" name="標題 1"/>
          <p:cNvSpPr txBox="1">
            <a:spLocks/>
          </p:cNvSpPr>
          <p:nvPr/>
        </p:nvSpPr>
        <p:spPr>
          <a:xfrm>
            <a:off x="767805" y="1143000"/>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2.</a:t>
            </a:r>
            <a:r>
              <a:rPr lang="zh-TW" altLang="en-US" sz="4800" dirty="0">
                <a:latin typeface="標楷體" panose="03000509000000000000" pitchFamily="65" charset="-120"/>
                <a:ea typeface="標楷體" panose="03000509000000000000" pitchFamily="65" charset="-120"/>
              </a:rPr>
              <a:t>含氟漱口水（小學全年級）</a:t>
            </a:r>
          </a:p>
        </p:txBody>
      </p:sp>
      <p:sp>
        <p:nvSpPr>
          <p:cNvPr id="5" name="標題 1"/>
          <p:cNvSpPr txBox="1">
            <a:spLocks/>
          </p:cNvSpPr>
          <p:nvPr/>
        </p:nvSpPr>
        <p:spPr>
          <a:xfrm>
            <a:off x="767805" y="2286000"/>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3.</a:t>
            </a:r>
            <a:r>
              <a:rPr lang="zh-TW" altLang="en-US" sz="4800" dirty="0">
                <a:latin typeface="標楷體" panose="03000509000000000000" pitchFamily="65" charset="-120"/>
                <a:ea typeface="標楷體" panose="03000509000000000000" pitchFamily="65" charset="-120"/>
              </a:rPr>
              <a:t>窩溝封填（小學一～三年級）</a:t>
            </a:r>
          </a:p>
        </p:txBody>
      </p:sp>
      <p:sp>
        <p:nvSpPr>
          <p:cNvPr id="6" name="標題 1"/>
          <p:cNvSpPr txBox="1">
            <a:spLocks/>
          </p:cNvSpPr>
          <p:nvPr/>
        </p:nvSpPr>
        <p:spPr>
          <a:xfrm>
            <a:off x="767805" y="3410744"/>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4.</a:t>
            </a:r>
            <a:r>
              <a:rPr lang="zh-TW" altLang="en-US" sz="4800" dirty="0">
                <a:latin typeface="標楷體" panose="03000509000000000000" pitchFamily="65" charset="-120"/>
                <a:ea typeface="標楷體" panose="03000509000000000000" pitchFamily="65" charset="-120"/>
              </a:rPr>
              <a:t>口腔檢查（小學一、四年級）</a:t>
            </a:r>
          </a:p>
        </p:txBody>
      </p:sp>
      <p:sp>
        <p:nvSpPr>
          <p:cNvPr id="7" name="標題 1"/>
          <p:cNvSpPr txBox="1">
            <a:spLocks/>
          </p:cNvSpPr>
          <p:nvPr/>
        </p:nvSpPr>
        <p:spPr>
          <a:xfrm>
            <a:off x="755576" y="4535488"/>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5.</a:t>
            </a:r>
            <a:r>
              <a:rPr lang="zh-TW" altLang="en-US" sz="4800" dirty="0">
                <a:latin typeface="標楷體" panose="03000509000000000000" pitchFamily="65" charset="-120"/>
                <a:ea typeface="標楷體" panose="03000509000000000000" pitchFamily="65" charset="-120"/>
              </a:rPr>
              <a:t>校牙醫（小學全年級）</a:t>
            </a:r>
          </a:p>
        </p:txBody>
      </p:sp>
      <p:sp>
        <p:nvSpPr>
          <p:cNvPr id="8" name="標題 1"/>
          <p:cNvSpPr txBox="1">
            <a:spLocks/>
          </p:cNvSpPr>
          <p:nvPr/>
        </p:nvSpPr>
        <p:spPr>
          <a:xfrm>
            <a:off x="755576" y="5660232"/>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6.</a:t>
            </a:r>
            <a:r>
              <a:rPr lang="zh-TW" altLang="en-US" sz="4800" dirty="0">
                <a:latin typeface="標楷體" panose="03000509000000000000" pitchFamily="65" charset="-120"/>
                <a:ea typeface="標楷體" panose="03000509000000000000" pitchFamily="65" charset="-120"/>
              </a:rPr>
              <a:t>潔牙觀摩（小學三～六年級）</a:t>
            </a:r>
          </a:p>
        </p:txBody>
      </p:sp>
      <p:sp>
        <p:nvSpPr>
          <p:cNvPr id="9"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3</a:t>
            </a:fld>
            <a:endParaRPr lang="en-US" altLang="zh-TW" sz="3600" dirty="0"/>
          </a:p>
        </p:txBody>
      </p:sp>
    </p:spTree>
    <p:extLst>
      <p:ext uri="{BB962C8B-B14F-4D97-AF65-F5344CB8AC3E}">
        <p14:creationId xmlns:p14="http://schemas.microsoft.com/office/powerpoint/2010/main" val="1352850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88"/>
            <a:ext cx="7344816"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30</a:t>
            </a:fld>
            <a:endParaRPr lang="en-US" altLang="zh-TW" sz="3600" dirty="0"/>
          </a:p>
        </p:txBody>
      </p:sp>
    </p:spTree>
    <p:extLst>
      <p:ext uri="{BB962C8B-B14F-4D97-AF65-F5344CB8AC3E}">
        <p14:creationId xmlns:p14="http://schemas.microsoft.com/office/powerpoint/2010/main" val="334852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8575"/>
            <a:ext cx="7200800" cy="679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31</a:t>
            </a:fld>
            <a:endParaRPr lang="en-US" altLang="zh-TW" sz="3600" dirty="0"/>
          </a:p>
        </p:txBody>
      </p:sp>
    </p:spTree>
    <p:extLst>
      <p:ext uri="{BB962C8B-B14F-4D97-AF65-F5344CB8AC3E}">
        <p14:creationId xmlns:p14="http://schemas.microsoft.com/office/powerpoint/2010/main" val="128415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http://pic3.nipic.com/20090508/2585185_175420057_2.jpg"/>
          <p:cNvPicPr>
            <a:picLocks noChangeAspect="1" noChangeArrowheads="1"/>
          </p:cNvPicPr>
          <p:nvPr/>
        </p:nvPicPr>
        <p:blipFill>
          <a:blip r:embed="rId2" cstate="print"/>
          <a:srcRect/>
          <a:stretch>
            <a:fillRect/>
          </a:stretch>
        </p:blipFill>
        <p:spPr bwMode="auto">
          <a:xfrm>
            <a:off x="0" y="-387350"/>
            <a:ext cx="9144000" cy="7245350"/>
          </a:xfrm>
          <a:prstGeom prst="rect">
            <a:avLst/>
          </a:prstGeom>
          <a:noFill/>
          <a:ln w="9525">
            <a:noFill/>
            <a:miter lim="800000"/>
            <a:headEnd/>
            <a:tailEnd/>
          </a:ln>
        </p:spPr>
      </p:pic>
    </p:spTree>
    <p:extLst>
      <p:ext uri="{BB962C8B-B14F-4D97-AF65-F5344CB8AC3E}">
        <p14:creationId xmlns:p14="http://schemas.microsoft.com/office/powerpoint/2010/main" val="146174750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7805" y="18256"/>
            <a:ext cx="7643192" cy="1143000"/>
          </a:xfrm>
        </p:spPr>
        <p:txBody>
          <a:bodyPr>
            <a:normAutofit/>
          </a:bodyPr>
          <a:lstStyle/>
          <a:p>
            <a:pPr algn="l"/>
            <a:r>
              <a:rPr lang="en-US" altLang="zh-TW" sz="4800" dirty="0">
                <a:latin typeface="標楷體" panose="03000509000000000000" pitchFamily="65" charset="-120"/>
                <a:ea typeface="標楷體" panose="03000509000000000000" pitchFamily="65" charset="-120"/>
              </a:rPr>
              <a:t>1.</a:t>
            </a:r>
            <a:r>
              <a:rPr lang="zh-TW" altLang="en-US" sz="4800" dirty="0">
                <a:latin typeface="標楷體" panose="03000509000000000000" pitchFamily="65" charset="-120"/>
                <a:ea typeface="標楷體" panose="03000509000000000000" pitchFamily="65" charset="-120"/>
              </a:rPr>
              <a:t>氟漆（小學一年級）</a:t>
            </a:r>
          </a:p>
        </p:txBody>
      </p:sp>
      <p:sp>
        <p:nvSpPr>
          <p:cNvPr id="4" name="標題 1"/>
          <p:cNvSpPr txBox="1">
            <a:spLocks/>
          </p:cNvSpPr>
          <p:nvPr/>
        </p:nvSpPr>
        <p:spPr>
          <a:xfrm>
            <a:off x="767805" y="1143000"/>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2.</a:t>
            </a:r>
            <a:r>
              <a:rPr lang="zh-TW" altLang="en-US" sz="4800" dirty="0">
                <a:latin typeface="標楷體" panose="03000509000000000000" pitchFamily="65" charset="-120"/>
                <a:ea typeface="標楷體" panose="03000509000000000000" pitchFamily="65" charset="-120"/>
              </a:rPr>
              <a:t>含氟漱口水（小學全年級）</a:t>
            </a:r>
          </a:p>
        </p:txBody>
      </p:sp>
      <p:sp>
        <p:nvSpPr>
          <p:cNvPr id="5" name="標題 1"/>
          <p:cNvSpPr txBox="1">
            <a:spLocks/>
          </p:cNvSpPr>
          <p:nvPr/>
        </p:nvSpPr>
        <p:spPr>
          <a:xfrm>
            <a:off x="767805" y="2286000"/>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3.</a:t>
            </a:r>
            <a:r>
              <a:rPr lang="zh-TW" altLang="en-US" sz="4800" dirty="0">
                <a:latin typeface="標楷體" panose="03000509000000000000" pitchFamily="65" charset="-120"/>
                <a:ea typeface="標楷體" panose="03000509000000000000" pitchFamily="65" charset="-120"/>
              </a:rPr>
              <a:t>窩溝封填（小學一～三年級）</a:t>
            </a:r>
          </a:p>
        </p:txBody>
      </p:sp>
      <p:sp>
        <p:nvSpPr>
          <p:cNvPr id="6" name="標題 1"/>
          <p:cNvSpPr txBox="1">
            <a:spLocks/>
          </p:cNvSpPr>
          <p:nvPr/>
        </p:nvSpPr>
        <p:spPr>
          <a:xfrm>
            <a:off x="767805" y="3410744"/>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4.</a:t>
            </a:r>
            <a:r>
              <a:rPr lang="zh-TW" altLang="en-US" sz="4800" dirty="0">
                <a:latin typeface="標楷體" panose="03000509000000000000" pitchFamily="65" charset="-120"/>
                <a:ea typeface="標楷體" panose="03000509000000000000" pitchFamily="65" charset="-120"/>
              </a:rPr>
              <a:t>口腔檢查（小學一、四年級）</a:t>
            </a:r>
          </a:p>
        </p:txBody>
      </p:sp>
      <p:sp>
        <p:nvSpPr>
          <p:cNvPr id="7" name="標題 1"/>
          <p:cNvSpPr txBox="1">
            <a:spLocks/>
          </p:cNvSpPr>
          <p:nvPr/>
        </p:nvSpPr>
        <p:spPr>
          <a:xfrm>
            <a:off x="755576" y="4535488"/>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r>
              <a:rPr lang="zh-TW" altLang="en-US"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校牙醫（小學全年級）</a:t>
            </a:r>
          </a:p>
        </p:txBody>
      </p:sp>
      <p:sp>
        <p:nvSpPr>
          <p:cNvPr id="8" name="標題 1"/>
          <p:cNvSpPr txBox="1">
            <a:spLocks/>
          </p:cNvSpPr>
          <p:nvPr/>
        </p:nvSpPr>
        <p:spPr>
          <a:xfrm>
            <a:off x="755576" y="5660232"/>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6.</a:t>
            </a:r>
            <a:r>
              <a:rPr lang="zh-TW" altLang="en-US" sz="4800" dirty="0">
                <a:latin typeface="標楷體" panose="03000509000000000000" pitchFamily="65" charset="-120"/>
                <a:ea typeface="標楷體" panose="03000509000000000000" pitchFamily="65" charset="-120"/>
              </a:rPr>
              <a:t>潔牙觀摩（小學三～六年級）</a:t>
            </a:r>
          </a:p>
        </p:txBody>
      </p:sp>
    </p:spTree>
    <p:extLst>
      <p:ext uri="{BB962C8B-B14F-4D97-AF65-F5344CB8AC3E}">
        <p14:creationId xmlns:p14="http://schemas.microsoft.com/office/powerpoint/2010/main" val="175495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solidFill>
                  <a:srgbClr val="FF0000"/>
                </a:solidFill>
              </a:rPr>
              <a:pPr>
                <a:defRPr/>
              </a:pPr>
              <a:t>34</a:t>
            </a:fld>
            <a:endParaRPr lang="en-US" altLang="zh-TW" sz="3600" dirty="0">
              <a:solidFill>
                <a:srgbClr val="FF0000"/>
              </a:solidFill>
            </a:endParaRPr>
          </a:p>
        </p:txBody>
      </p:sp>
    </p:spTree>
    <p:extLst>
      <p:ext uri="{BB962C8B-B14F-4D97-AF65-F5344CB8AC3E}">
        <p14:creationId xmlns:p14="http://schemas.microsoft.com/office/powerpoint/2010/main" val="254573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641938"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35</a:t>
            </a:fld>
            <a:endParaRPr lang="en-US" altLang="zh-TW" sz="3600" dirty="0"/>
          </a:p>
        </p:txBody>
      </p:sp>
    </p:spTree>
    <p:extLst>
      <p:ext uri="{BB962C8B-B14F-4D97-AF65-F5344CB8AC3E}">
        <p14:creationId xmlns:p14="http://schemas.microsoft.com/office/powerpoint/2010/main" val="1679679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6" y="0"/>
            <a:ext cx="9265096"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7" y="4941168"/>
            <a:ext cx="9178107"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投影片編號版面配置區 3"/>
          <p:cNvSpPr>
            <a:spLocks noGrp="1"/>
          </p:cNvSpPr>
          <p:nvPr>
            <p:ph type="sldNum" sz="quarter" idx="12"/>
          </p:nvPr>
        </p:nvSpPr>
        <p:spPr>
          <a:xfrm>
            <a:off x="-12576" y="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36</a:t>
            </a:fld>
            <a:endParaRPr lang="en-US" altLang="zh-TW" sz="3600" dirty="0"/>
          </a:p>
        </p:txBody>
      </p:sp>
    </p:spTree>
    <p:extLst>
      <p:ext uri="{BB962C8B-B14F-4D97-AF65-F5344CB8AC3E}">
        <p14:creationId xmlns:p14="http://schemas.microsoft.com/office/powerpoint/2010/main" val="3445994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55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388896" y="630932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37</a:t>
            </a:fld>
            <a:endParaRPr lang="en-US" altLang="zh-TW" sz="3600" dirty="0"/>
          </a:p>
        </p:txBody>
      </p:sp>
    </p:spTree>
    <p:extLst>
      <p:ext uri="{BB962C8B-B14F-4D97-AF65-F5344CB8AC3E}">
        <p14:creationId xmlns:p14="http://schemas.microsoft.com/office/powerpoint/2010/main" val="1556182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endParaRPr lang="zh-TW" altLang="zh-TW"/>
          </a:p>
        </p:txBody>
      </p:sp>
      <p:sp>
        <p:nvSpPr>
          <p:cNvPr id="210947" name="Rectangle 3"/>
          <p:cNvSpPr>
            <a:spLocks noGrp="1" noChangeArrowheads="1"/>
          </p:cNvSpPr>
          <p:nvPr>
            <p:ph type="body" idx="1"/>
          </p:nvPr>
        </p:nvSpPr>
        <p:spPr/>
        <p:txBody>
          <a:bodyPr/>
          <a:lstStyle/>
          <a:p>
            <a:endParaRPr lang="zh-TW" altLang="zh-TW"/>
          </a:p>
        </p:txBody>
      </p:sp>
      <p:pic>
        <p:nvPicPr>
          <p:cNvPr id="210948" name="Picture 4" descr="11-4"/>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
        <p:nvSpPr>
          <p:cNvPr id="5" name="文字方塊 4"/>
          <p:cNvSpPr txBox="1"/>
          <p:nvPr/>
        </p:nvSpPr>
        <p:spPr>
          <a:xfrm>
            <a:off x="3851920" y="6237313"/>
            <a:ext cx="1512168" cy="566309"/>
          </a:xfrm>
          <a:prstGeom prst="rect">
            <a:avLst/>
          </a:prstGeom>
          <a:solidFill>
            <a:schemeClr val="bg1"/>
          </a:solidFill>
        </p:spPr>
        <p:txBody>
          <a:bodyPr wrap="square" rtlCol="0">
            <a:spAutoFit/>
          </a:bodyPr>
          <a:lstStyle/>
          <a:p>
            <a:pPr eaLnBrk="0" fontAlgn="base" hangingPunct="0">
              <a:lnSpc>
                <a:spcPct val="70000"/>
              </a:lnSpc>
              <a:spcBef>
                <a:spcPct val="50000"/>
              </a:spcBef>
              <a:spcAft>
                <a:spcPct val="0"/>
              </a:spcAft>
            </a:pPr>
            <a:endParaRPr lang="zh-TW" altLang="en-US" sz="4400" dirty="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文字方塊 5"/>
          <p:cNvSpPr txBox="1"/>
          <p:nvPr/>
        </p:nvSpPr>
        <p:spPr>
          <a:xfrm>
            <a:off x="7452320" y="0"/>
            <a:ext cx="1440160" cy="566309"/>
          </a:xfrm>
          <a:prstGeom prst="rect">
            <a:avLst/>
          </a:prstGeom>
          <a:solidFill>
            <a:schemeClr val="bg1"/>
          </a:solidFill>
        </p:spPr>
        <p:txBody>
          <a:bodyPr wrap="square" rtlCol="0">
            <a:spAutoFit/>
          </a:bodyPr>
          <a:lstStyle/>
          <a:p>
            <a:pPr eaLnBrk="0" fontAlgn="base" hangingPunct="0">
              <a:lnSpc>
                <a:spcPct val="70000"/>
              </a:lnSpc>
              <a:spcBef>
                <a:spcPct val="50000"/>
              </a:spcBef>
              <a:spcAft>
                <a:spcPct val="0"/>
              </a:spcAft>
            </a:pPr>
            <a:endParaRPr lang="zh-TW" altLang="en-US" sz="4400" dirty="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投影片編號版面配置區 3"/>
          <p:cNvSpPr>
            <a:spLocks noGrp="1"/>
          </p:cNvSpPr>
          <p:nvPr>
            <p:ph type="sldNum" sz="quarter" idx="12"/>
          </p:nvPr>
        </p:nvSpPr>
        <p:spPr>
          <a:xfrm>
            <a:off x="8140910" y="6326950"/>
            <a:ext cx="10076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38</a:t>
            </a:fld>
            <a:endParaRPr lang="en-US" altLang="zh-TW" sz="3600" dirty="0"/>
          </a:p>
        </p:txBody>
      </p:sp>
    </p:spTree>
    <p:extLst>
      <p:ext uri="{BB962C8B-B14F-4D97-AF65-F5344CB8AC3E}">
        <p14:creationId xmlns:p14="http://schemas.microsoft.com/office/powerpoint/2010/main" val="2876161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03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29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投影片編號版面配置區 3"/>
          <p:cNvSpPr>
            <a:spLocks noGrp="1"/>
          </p:cNvSpPr>
          <p:nvPr>
            <p:ph type="sldNum" sz="quarter" idx="12"/>
          </p:nvPr>
        </p:nvSpPr>
        <p:spPr>
          <a:xfrm>
            <a:off x="8392269" y="630932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39</a:t>
            </a:fld>
            <a:endParaRPr lang="en-US" altLang="zh-TW" sz="3600" dirty="0"/>
          </a:p>
        </p:txBody>
      </p:sp>
    </p:spTree>
    <p:extLst>
      <p:ext uri="{BB962C8B-B14F-4D97-AF65-F5344CB8AC3E}">
        <p14:creationId xmlns:p14="http://schemas.microsoft.com/office/powerpoint/2010/main" val="50020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upload.17u.net/uploadpicbase/2009/09/24/aa/200909241540468137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238310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table"/>
          <p:cNvPicPr>
            <a:picLocks noChangeAspect="1"/>
          </p:cNvPicPr>
          <p:nvPr/>
        </p:nvPicPr>
        <p:blipFill>
          <a:blip r:embed="rId2"/>
          <a:stretch>
            <a:fillRect/>
          </a:stretch>
        </p:blipFill>
        <p:spPr>
          <a:xfrm>
            <a:off x="0" y="0"/>
            <a:ext cx="9144000" cy="6813376"/>
          </a:xfrm>
          <a:prstGeom prst="rect">
            <a:avLst/>
          </a:prstGeom>
        </p:spPr>
      </p:pic>
      <p:grpSp>
        <p:nvGrpSpPr>
          <p:cNvPr id="5" name="群組 4"/>
          <p:cNvGrpSpPr/>
          <p:nvPr/>
        </p:nvGrpSpPr>
        <p:grpSpPr>
          <a:xfrm>
            <a:off x="1403648" y="3605544"/>
            <a:ext cx="7632848" cy="2631767"/>
            <a:chOff x="1622240" y="3928435"/>
            <a:chExt cx="7216960" cy="2082742"/>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240" y="4260172"/>
              <a:ext cx="2358416" cy="15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8612" y="4260172"/>
              <a:ext cx="2514487" cy="156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8995"/>
            <a:stretch/>
          </p:blipFill>
          <p:spPr bwMode="auto">
            <a:xfrm>
              <a:off x="6773228" y="3928435"/>
              <a:ext cx="2065972" cy="208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13309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endParaRPr lang="zh-TW" altLang="zh-TW" dirty="0"/>
          </a:p>
        </p:txBody>
      </p:sp>
      <p:sp>
        <p:nvSpPr>
          <p:cNvPr id="229379" name="Rectangle 3"/>
          <p:cNvSpPr>
            <a:spLocks noGrp="1" noChangeArrowheads="1"/>
          </p:cNvSpPr>
          <p:nvPr>
            <p:ph type="body" idx="1"/>
          </p:nvPr>
        </p:nvSpPr>
        <p:spPr/>
        <p:txBody>
          <a:bodyPr/>
          <a:lstStyle/>
          <a:p>
            <a:endParaRPr lang="zh-TW" altLang="zh-TW" dirty="0"/>
          </a:p>
        </p:txBody>
      </p:sp>
      <p:pic>
        <p:nvPicPr>
          <p:cNvPr id="229380" name="Picture 4" descr="13-1"/>
          <p:cNvPicPr>
            <a:picLocks noChangeAspect="1" noChangeArrowheads="1"/>
          </p:cNvPicPr>
          <p:nvPr/>
        </p:nvPicPr>
        <p:blipFill>
          <a:blip r:embed="rId2" cstate="print"/>
          <a:srcRect/>
          <a:stretch>
            <a:fillRect/>
          </a:stretch>
        </p:blipFill>
        <p:spPr bwMode="auto">
          <a:xfrm>
            <a:off x="0" y="0"/>
            <a:ext cx="5080000" cy="6858000"/>
          </a:xfrm>
          <a:prstGeom prst="rect">
            <a:avLst/>
          </a:prstGeom>
          <a:noFill/>
        </p:spPr>
      </p:pic>
      <p:pic>
        <p:nvPicPr>
          <p:cNvPr id="229381" name="Picture 5" descr="13-3"/>
          <p:cNvPicPr>
            <a:picLocks noChangeAspect="1" noChangeArrowheads="1"/>
          </p:cNvPicPr>
          <p:nvPr/>
        </p:nvPicPr>
        <p:blipFill>
          <a:blip r:embed="rId3" cstate="print"/>
          <a:srcRect/>
          <a:stretch>
            <a:fillRect/>
          </a:stretch>
        </p:blipFill>
        <p:spPr bwMode="auto">
          <a:xfrm>
            <a:off x="4876800" y="0"/>
            <a:ext cx="4267200" cy="6858000"/>
          </a:xfrm>
          <a:prstGeom prst="rect">
            <a:avLst/>
          </a:prstGeom>
          <a:noFill/>
        </p:spPr>
      </p:pic>
      <p:sp>
        <p:nvSpPr>
          <p:cNvPr id="6" name="文字方塊 5"/>
          <p:cNvSpPr txBox="1"/>
          <p:nvPr/>
        </p:nvSpPr>
        <p:spPr>
          <a:xfrm>
            <a:off x="1763688" y="6291691"/>
            <a:ext cx="1691680" cy="566309"/>
          </a:xfrm>
          <a:prstGeom prst="rect">
            <a:avLst/>
          </a:prstGeom>
          <a:solidFill>
            <a:schemeClr val="bg1"/>
          </a:solidFill>
        </p:spPr>
        <p:txBody>
          <a:bodyPr wrap="square" rtlCol="0">
            <a:spAutoFit/>
          </a:bodyPr>
          <a:lstStyle/>
          <a:p>
            <a:pPr eaLnBrk="0" fontAlgn="base" hangingPunct="0">
              <a:lnSpc>
                <a:spcPct val="70000"/>
              </a:lnSpc>
              <a:spcBef>
                <a:spcPct val="50000"/>
              </a:spcBef>
              <a:spcAft>
                <a:spcPct val="0"/>
              </a:spcAft>
            </a:pPr>
            <a:endParaRPr lang="zh-TW" altLang="en-US" sz="4400" dirty="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文字方塊 6"/>
          <p:cNvSpPr txBox="1"/>
          <p:nvPr/>
        </p:nvSpPr>
        <p:spPr>
          <a:xfrm>
            <a:off x="6228184" y="6291691"/>
            <a:ext cx="1691680" cy="566309"/>
          </a:xfrm>
          <a:prstGeom prst="rect">
            <a:avLst/>
          </a:prstGeom>
          <a:solidFill>
            <a:schemeClr val="bg1"/>
          </a:solidFill>
        </p:spPr>
        <p:txBody>
          <a:bodyPr wrap="square" rtlCol="0">
            <a:spAutoFit/>
          </a:bodyPr>
          <a:lstStyle/>
          <a:p>
            <a:pPr eaLnBrk="0" fontAlgn="base" hangingPunct="0">
              <a:lnSpc>
                <a:spcPct val="70000"/>
              </a:lnSpc>
              <a:spcBef>
                <a:spcPct val="50000"/>
              </a:spcBef>
              <a:spcAft>
                <a:spcPct val="0"/>
              </a:spcAft>
            </a:pPr>
            <a:endParaRPr lang="zh-TW" altLang="en-US" sz="4400" dirty="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8" name="文字方塊 7"/>
          <p:cNvSpPr txBox="1"/>
          <p:nvPr/>
        </p:nvSpPr>
        <p:spPr>
          <a:xfrm>
            <a:off x="3851920" y="0"/>
            <a:ext cx="1691680" cy="566309"/>
          </a:xfrm>
          <a:prstGeom prst="rect">
            <a:avLst/>
          </a:prstGeom>
          <a:solidFill>
            <a:schemeClr val="bg1"/>
          </a:solidFill>
        </p:spPr>
        <p:txBody>
          <a:bodyPr wrap="square" rtlCol="0">
            <a:spAutoFit/>
          </a:bodyPr>
          <a:lstStyle/>
          <a:p>
            <a:pPr eaLnBrk="0" fontAlgn="base" hangingPunct="0">
              <a:lnSpc>
                <a:spcPct val="70000"/>
              </a:lnSpc>
              <a:spcBef>
                <a:spcPct val="50000"/>
              </a:spcBef>
              <a:spcAft>
                <a:spcPct val="0"/>
              </a:spcAft>
            </a:pPr>
            <a:endParaRPr lang="zh-TW" altLang="en-US" sz="4400" dirty="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9" name="文字方塊 8"/>
          <p:cNvSpPr txBox="1"/>
          <p:nvPr/>
        </p:nvSpPr>
        <p:spPr>
          <a:xfrm>
            <a:off x="7452320" y="0"/>
            <a:ext cx="1691680" cy="566309"/>
          </a:xfrm>
          <a:prstGeom prst="rect">
            <a:avLst/>
          </a:prstGeom>
          <a:solidFill>
            <a:schemeClr val="bg1"/>
          </a:solidFill>
        </p:spPr>
        <p:txBody>
          <a:bodyPr wrap="square" rtlCol="0">
            <a:spAutoFit/>
          </a:bodyPr>
          <a:lstStyle/>
          <a:p>
            <a:pPr eaLnBrk="0" fontAlgn="base" hangingPunct="0">
              <a:lnSpc>
                <a:spcPct val="70000"/>
              </a:lnSpc>
              <a:spcBef>
                <a:spcPct val="50000"/>
              </a:spcBef>
              <a:spcAft>
                <a:spcPct val="0"/>
              </a:spcAft>
            </a:pPr>
            <a:endParaRPr lang="zh-TW" altLang="en-US" sz="4400" dirty="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0" name="投影片編號版面配置區 3"/>
          <p:cNvSpPr>
            <a:spLocks noGrp="1"/>
          </p:cNvSpPr>
          <p:nvPr>
            <p:ph type="sldNum" sz="quarter" idx="12"/>
          </p:nvPr>
        </p:nvSpPr>
        <p:spPr>
          <a:xfrm>
            <a:off x="8129103" y="6291691"/>
            <a:ext cx="10076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41</a:t>
            </a:fld>
            <a:endParaRPr lang="en-US" altLang="zh-TW" sz="3600" dirty="0"/>
          </a:p>
        </p:txBody>
      </p:sp>
    </p:spTree>
    <p:extLst>
      <p:ext uri="{BB962C8B-B14F-4D97-AF65-F5344CB8AC3E}">
        <p14:creationId xmlns:p14="http://schemas.microsoft.com/office/powerpoint/2010/main" val="2442903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endParaRPr lang="zh-TW" altLang="zh-TW"/>
          </a:p>
        </p:txBody>
      </p:sp>
      <p:sp>
        <p:nvSpPr>
          <p:cNvPr id="232451" name="Rectangle 3"/>
          <p:cNvSpPr>
            <a:spLocks noGrp="1" noChangeArrowheads="1"/>
          </p:cNvSpPr>
          <p:nvPr>
            <p:ph type="body" idx="1"/>
          </p:nvPr>
        </p:nvSpPr>
        <p:spPr/>
        <p:txBody>
          <a:bodyPr/>
          <a:lstStyle/>
          <a:p>
            <a:endParaRPr lang="zh-TW" altLang="zh-TW"/>
          </a:p>
        </p:txBody>
      </p:sp>
      <p:pic>
        <p:nvPicPr>
          <p:cNvPr id="232452" name="Picture 4" descr="13-2"/>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
        <p:nvSpPr>
          <p:cNvPr id="5" name="文字方塊 4"/>
          <p:cNvSpPr txBox="1"/>
          <p:nvPr/>
        </p:nvSpPr>
        <p:spPr>
          <a:xfrm>
            <a:off x="3779912" y="6291691"/>
            <a:ext cx="1691680" cy="566309"/>
          </a:xfrm>
          <a:prstGeom prst="rect">
            <a:avLst/>
          </a:prstGeom>
          <a:solidFill>
            <a:schemeClr val="bg1"/>
          </a:solidFill>
        </p:spPr>
        <p:txBody>
          <a:bodyPr wrap="square" rtlCol="0">
            <a:spAutoFit/>
          </a:bodyPr>
          <a:lstStyle/>
          <a:p>
            <a:pPr eaLnBrk="0" fontAlgn="base" hangingPunct="0">
              <a:lnSpc>
                <a:spcPct val="70000"/>
              </a:lnSpc>
              <a:spcBef>
                <a:spcPct val="50000"/>
              </a:spcBef>
              <a:spcAft>
                <a:spcPct val="0"/>
              </a:spcAft>
            </a:pPr>
            <a:endParaRPr lang="zh-TW" altLang="en-US" sz="4400" dirty="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文字方塊 5"/>
          <p:cNvSpPr txBox="1"/>
          <p:nvPr/>
        </p:nvSpPr>
        <p:spPr>
          <a:xfrm>
            <a:off x="7236296" y="0"/>
            <a:ext cx="1691680" cy="566309"/>
          </a:xfrm>
          <a:prstGeom prst="rect">
            <a:avLst/>
          </a:prstGeom>
          <a:solidFill>
            <a:schemeClr val="bg1"/>
          </a:solidFill>
        </p:spPr>
        <p:txBody>
          <a:bodyPr wrap="square" rtlCol="0">
            <a:spAutoFit/>
          </a:bodyPr>
          <a:lstStyle/>
          <a:p>
            <a:pPr eaLnBrk="0" fontAlgn="base" hangingPunct="0">
              <a:lnSpc>
                <a:spcPct val="70000"/>
              </a:lnSpc>
              <a:spcBef>
                <a:spcPct val="50000"/>
              </a:spcBef>
              <a:spcAft>
                <a:spcPct val="0"/>
              </a:spcAft>
            </a:pPr>
            <a:endParaRPr lang="zh-TW" altLang="en-US" sz="4400" dirty="0">
              <a:solidFill>
                <a:srgbClr val="FF0066"/>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投影片編號版面配置區 3"/>
          <p:cNvSpPr>
            <a:spLocks noGrp="1"/>
          </p:cNvSpPr>
          <p:nvPr>
            <p:ph type="sldNum" sz="quarter" idx="12"/>
          </p:nvPr>
        </p:nvSpPr>
        <p:spPr>
          <a:xfrm>
            <a:off x="8102277" y="6291691"/>
            <a:ext cx="10076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42</a:t>
            </a:fld>
            <a:endParaRPr lang="en-US" altLang="zh-TW" sz="3600" dirty="0"/>
          </a:p>
        </p:txBody>
      </p:sp>
    </p:spTree>
    <p:extLst>
      <p:ext uri="{BB962C8B-B14F-4D97-AF65-F5344CB8AC3E}">
        <p14:creationId xmlns:p14="http://schemas.microsoft.com/office/powerpoint/2010/main" val="3754815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04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投影片編號版面配置區 3"/>
          <p:cNvSpPr>
            <a:spLocks noGrp="1"/>
          </p:cNvSpPr>
          <p:nvPr>
            <p:ph type="sldNum" sz="quarter" idx="12"/>
          </p:nvPr>
        </p:nvSpPr>
        <p:spPr>
          <a:xfrm>
            <a:off x="8388896" y="630932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43</a:t>
            </a:fld>
            <a:endParaRPr lang="en-US" altLang="zh-TW" sz="3600" dirty="0"/>
          </a:p>
        </p:txBody>
      </p:sp>
    </p:spTree>
    <p:extLst>
      <p:ext uri="{BB962C8B-B14F-4D97-AF65-F5344CB8AC3E}">
        <p14:creationId xmlns:p14="http://schemas.microsoft.com/office/powerpoint/2010/main" val="3494067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4"/>
          <p:cNvSpPr>
            <a:spLocks noGrp="1"/>
          </p:cNvSpPr>
          <p:nvPr/>
        </p:nvSpPr>
        <p:spPr>
          <a:xfrm>
            <a:off x="494681" y="1700808"/>
            <a:ext cx="8397799" cy="1789668"/>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微軟正黑體" panose="020B0604030504040204" pitchFamily="34" charset="-120"/>
                <a:ea typeface="微軟正黑體" panose="020B0604030504040204" pitchFamily="34" charset="-120"/>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r>
              <a:rPr lang="zh-TW" altLang="en-US" sz="3200" dirty="0">
                <a:solidFill>
                  <a:schemeClr val="bg1"/>
                </a:solidFill>
              </a:rPr>
              <a:t>操作步驟如下：</a:t>
            </a:r>
          </a:p>
          <a:p>
            <a:pPr marL="560070" indent="-514350">
              <a:lnSpc>
                <a:spcPct val="110000"/>
              </a:lnSpc>
              <a:spcBef>
                <a:spcPts val="600"/>
              </a:spcBef>
              <a:buAutoNum type="arabicPeriod"/>
            </a:pPr>
            <a:r>
              <a:rPr lang="zh-TW" altLang="en-US" sz="3200" dirty="0">
                <a:solidFill>
                  <a:schemeClr val="bg1"/>
                </a:solidFill>
              </a:rPr>
              <a:t>先取一段約</a:t>
            </a:r>
            <a:r>
              <a:rPr lang="en-US" altLang="zh-TW" sz="3200" dirty="0">
                <a:solidFill>
                  <a:srgbClr val="FF0000"/>
                </a:solidFill>
              </a:rPr>
              <a:t>45 </a:t>
            </a:r>
            <a:r>
              <a:rPr lang="zh-TW" altLang="en-US" sz="3200" dirty="0">
                <a:solidFill>
                  <a:srgbClr val="FF0000"/>
                </a:solidFill>
              </a:rPr>
              <a:t>公分</a:t>
            </a:r>
            <a:r>
              <a:rPr lang="zh-TW" altLang="en-US" sz="3200" dirty="0">
                <a:solidFill>
                  <a:schemeClr val="bg1"/>
                </a:solidFill>
              </a:rPr>
              <a:t>長</a:t>
            </a:r>
            <a:endParaRPr lang="en-US" altLang="zh-TW" sz="3200" dirty="0">
              <a:solidFill>
                <a:schemeClr val="bg1"/>
              </a:solidFill>
            </a:endParaRPr>
          </a:p>
          <a:p>
            <a:pPr marL="45720" indent="0">
              <a:lnSpc>
                <a:spcPct val="110000"/>
              </a:lnSpc>
              <a:spcBef>
                <a:spcPts val="600"/>
              </a:spcBef>
              <a:buNone/>
            </a:pPr>
            <a:r>
              <a:rPr lang="zh-TW" altLang="en-US" sz="3200" dirty="0">
                <a:solidFill>
                  <a:schemeClr val="bg1"/>
                </a:solidFill>
              </a:rPr>
              <a:t>     之牙線，將牙線兩端</a:t>
            </a:r>
            <a:endParaRPr lang="en-US" altLang="zh-TW" sz="3200" dirty="0">
              <a:solidFill>
                <a:schemeClr val="bg1"/>
              </a:solidFill>
            </a:endParaRPr>
          </a:p>
          <a:p>
            <a:pPr marL="45720" indent="0">
              <a:lnSpc>
                <a:spcPct val="110000"/>
              </a:lnSpc>
              <a:spcBef>
                <a:spcPts val="600"/>
              </a:spcBef>
              <a:buNone/>
            </a:pPr>
            <a:r>
              <a:rPr lang="zh-TW" altLang="en-US" sz="3200" dirty="0">
                <a:solidFill>
                  <a:schemeClr val="bg1"/>
                </a:solidFill>
              </a:rPr>
              <a:t>     </a:t>
            </a:r>
            <a:r>
              <a:rPr lang="zh-TW" altLang="en-US" sz="3200" dirty="0">
                <a:solidFill>
                  <a:srgbClr val="FF0000"/>
                </a:solidFill>
              </a:rPr>
              <a:t>打三個死結</a:t>
            </a:r>
            <a:r>
              <a:rPr lang="zh-TW" altLang="en-US" sz="3200" dirty="0">
                <a:solidFill>
                  <a:schemeClr val="bg1"/>
                </a:solidFill>
              </a:rPr>
              <a:t>，使成為一個線圈。</a:t>
            </a:r>
            <a:endParaRPr lang="en-US" altLang="zh-TW" sz="3200" dirty="0">
              <a:solidFill>
                <a:schemeClr val="bg1"/>
              </a:solidFill>
            </a:endParaRPr>
          </a:p>
          <a:p>
            <a:pPr marL="45720" indent="0">
              <a:lnSpc>
                <a:spcPct val="110000"/>
              </a:lnSpc>
              <a:spcBef>
                <a:spcPts val="600"/>
              </a:spcBef>
              <a:buNone/>
            </a:pPr>
            <a:r>
              <a:rPr lang="en-US" altLang="zh-TW" sz="3200" dirty="0">
                <a:solidFill>
                  <a:schemeClr val="bg1"/>
                </a:solidFill>
              </a:rPr>
              <a:t>2.</a:t>
            </a:r>
            <a:r>
              <a:rPr lang="zh-TW" altLang="en-US" sz="3200" dirty="0">
                <a:solidFill>
                  <a:schemeClr val="bg1"/>
                </a:solidFill>
              </a:rPr>
              <a:t> 除拇指外其餘四指皆放於環內，</a:t>
            </a:r>
            <a:endParaRPr lang="en-US" altLang="zh-TW" sz="3200" dirty="0">
              <a:solidFill>
                <a:schemeClr val="bg1"/>
              </a:solidFill>
            </a:endParaRPr>
          </a:p>
          <a:p>
            <a:pPr marL="45720" indent="0">
              <a:lnSpc>
                <a:spcPct val="110000"/>
              </a:lnSpc>
              <a:spcBef>
                <a:spcPts val="600"/>
              </a:spcBef>
              <a:buNone/>
            </a:pPr>
            <a:r>
              <a:rPr lang="zh-TW" altLang="en-US" sz="3200" dirty="0">
                <a:solidFill>
                  <a:schemeClr val="bg1"/>
                </a:solidFill>
              </a:rPr>
              <a:t>    兩手同時將線圈握住拉緊。</a:t>
            </a:r>
            <a:endParaRPr lang="en-US" altLang="zh-TW" sz="3200" dirty="0">
              <a:solidFill>
                <a:schemeClr val="bg1"/>
              </a:solidFill>
            </a:endParaRPr>
          </a:p>
          <a:p>
            <a:pPr marL="45720" indent="0">
              <a:lnSpc>
                <a:spcPct val="110000"/>
              </a:lnSpc>
              <a:spcBef>
                <a:spcPts val="600"/>
              </a:spcBef>
              <a:buNone/>
            </a:pPr>
            <a:r>
              <a:rPr lang="en-US" altLang="zh-TW" sz="3200" dirty="0">
                <a:solidFill>
                  <a:schemeClr val="bg1"/>
                </a:solidFill>
              </a:rPr>
              <a:t>3.</a:t>
            </a:r>
            <a:r>
              <a:rPr lang="zh-TW" altLang="en-US" sz="3200" dirty="0">
                <a:solidFill>
                  <a:schemeClr val="bg1"/>
                </a:solidFill>
              </a:rPr>
              <a:t> 將</a:t>
            </a:r>
            <a:r>
              <a:rPr lang="zh-TW" altLang="en-US" sz="3200" dirty="0">
                <a:solidFill>
                  <a:srgbClr val="FF0000"/>
                </a:solidFill>
              </a:rPr>
              <a:t>食指與拇指</a:t>
            </a:r>
            <a:r>
              <a:rPr lang="zh-TW" altLang="en-US" sz="3200" dirty="0">
                <a:solidFill>
                  <a:schemeClr val="bg1"/>
                </a:solidFill>
              </a:rPr>
              <a:t>交互壓住操作部份之牙線，  </a:t>
            </a:r>
            <a:endParaRPr lang="en-US" altLang="zh-TW" sz="3200" dirty="0">
              <a:solidFill>
                <a:schemeClr val="bg1"/>
              </a:solidFill>
            </a:endParaRPr>
          </a:p>
          <a:p>
            <a:pPr marL="45720" indent="0">
              <a:lnSpc>
                <a:spcPct val="110000"/>
              </a:lnSpc>
              <a:spcBef>
                <a:spcPts val="600"/>
              </a:spcBef>
              <a:buNone/>
            </a:pPr>
            <a:r>
              <a:rPr lang="zh-TW" altLang="en-US" sz="3200" dirty="0">
                <a:solidFill>
                  <a:schemeClr val="bg1"/>
                </a:solidFill>
              </a:rPr>
              <a:t>    並預留約</a:t>
            </a:r>
            <a:r>
              <a:rPr lang="en-US" altLang="zh-TW" sz="3200" dirty="0">
                <a:solidFill>
                  <a:schemeClr val="bg1"/>
                </a:solidFill>
              </a:rPr>
              <a:t>2 </a:t>
            </a:r>
            <a:r>
              <a:rPr lang="zh-TW" altLang="en-US" sz="3200" dirty="0">
                <a:solidFill>
                  <a:schemeClr val="bg1"/>
                </a:solidFill>
              </a:rPr>
              <a:t>公分的距離，以執行清潔工作。</a:t>
            </a:r>
          </a:p>
        </p:txBody>
      </p:sp>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34" b="61719" l="46875" r="88672"/>
                    </a14:imgEffect>
                  </a14:imgLayer>
                </a14:imgProps>
              </a:ext>
              <a:ext uri="{28A0092B-C50C-407E-A947-70E740481C1C}">
                <a14:useLocalDpi xmlns:a14="http://schemas.microsoft.com/office/drawing/2010/main" val="0"/>
              </a:ext>
            </a:extLst>
          </a:blip>
          <a:srcRect l="46168" t="30591" r="11035" b="34704"/>
          <a:stretch/>
        </p:blipFill>
        <p:spPr bwMode="auto">
          <a:xfrm>
            <a:off x="5292080" y="835314"/>
            <a:ext cx="3915767" cy="302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323528" y="235150"/>
            <a:ext cx="7776864" cy="1200329"/>
          </a:xfrm>
          <a:prstGeom prst="rect">
            <a:avLst/>
          </a:prstGeom>
        </p:spPr>
        <p:txBody>
          <a:bodyPr wrap="square">
            <a:spAutoFit/>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4800" dirty="0">
                <a:solidFill>
                  <a:srgbClr val="FF0000"/>
                </a:solidFill>
                <a:latin typeface="微軟正黑體" panose="020B0604030504040204" pitchFamily="34" charset="-120"/>
                <a:ea typeface="微軟正黑體" panose="020B0604030504040204" pitchFamily="34" charset="-120"/>
              </a:rPr>
              <a:t>環繞法</a:t>
            </a:r>
            <a:r>
              <a:rPr lang="zh-TW" altLang="en-US" sz="2400" dirty="0">
                <a:solidFill>
                  <a:srgbClr val="FF0000"/>
                </a:solidFill>
                <a:latin typeface="微軟正黑體" panose="020B0604030504040204" pitchFamily="34" charset="-120"/>
                <a:ea typeface="微軟正黑體" panose="020B0604030504040204" pitchFamily="34" charset="-120"/>
              </a:rPr>
              <a:t>：</a:t>
            </a:r>
            <a:endParaRPr lang="en-US" altLang="zh-TW" sz="2400" dirty="0">
              <a:solidFill>
                <a:srgbClr val="FF0000"/>
              </a:solidFill>
              <a:latin typeface="微軟正黑體" panose="020B0604030504040204" pitchFamily="34" charset="-120"/>
              <a:ea typeface="微軟正黑體" panose="020B0604030504040204" pitchFamily="34" charset="-120"/>
            </a:endParaRPr>
          </a:p>
          <a:p>
            <a:r>
              <a:rPr lang="zh-TW" altLang="en-US" sz="2400" dirty="0">
                <a:solidFill>
                  <a:schemeClr val="bg1"/>
                </a:solidFill>
                <a:latin typeface="微軟正黑體" panose="020B0604030504040204" pitchFamily="34" charset="-120"/>
                <a:ea typeface="微軟正黑體" panose="020B0604030504040204" pitchFamily="34" charset="-120"/>
              </a:rPr>
              <a:t> 較適用於兒童或是肌肉運動較不靈活者。</a:t>
            </a:r>
          </a:p>
        </p:txBody>
      </p:sp>
    </p:spTree>
    <p:extLst>
      <p:ext uri="{BB962C8B-B14F-4D97-AF65-F5344CB8AC3E}">
        <p14:creationId xmlns:p14="http://schemas.microsoft.com/office/powerpoint/2010/main" val="3775408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031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11537" y="630932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solidFill>
                  <a:schemeClr val="bg1"/>
                </a:solidFill>
              </a:rPr>
              <a:pPr>
                <a:defRPr/>
              </a:pPr>
              <a:t>45</a:t>
            </a:fld>
            <a:endParaRPr lang="en-US" altLang="zh-TW" sz="3600" dirty="0">
              <a:solidFill>
                <a:schemeClr val="bg1"/>
              </a:solidFill>
            </a:endParaRPr>
          </a:p>
        </p:txBody>
      </p:sp>
    </p:spTree>
    <p:extLst>
      <p:ext uri="{BB962C8B-B14F-4D97-AF65-F5344CB8AC3E}">
        <p14:creationId xmlns:p14="http://schemas.microsoft.com/office/powerpoint/2010/main" val="911751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28092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46</a:t>
            </a:fld>
            <a:endParaRPr lang="en-US" altLang="zh-TW" sz="3600" dirty="0"/>
          </a:p>
        </p:txBody>
      </p:sp>
    </p:spTree>
    <p:extLst>
      <p:ext uri="{BB962C8B-B14F-4D97-AF65-F5344CB8AC3E}">
        <p14:creationId xmlns:p14="http://schemas.microsoft.com/office/powerpoint/2010/main" val="934028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Oval 10"/>
          <p:cNvSpPr>
            <a:spLocks noChangeArrowheads="1"/>
          </p:cNvSpPr>
          <p:nvPr/>
        </p:nvSpPr>
        <p:spPr bwMode="auto">
          <a:xfrm>
            <a:off x="1763713" y="404813"/>
            <a:ext cx="5832475" cy="1346200"/>
          </a:xfrm>
          <a:prstGeom prst="ellipse">
            <a:avLst/>
          </a:prstGeom>
          <a:solidFill>
            <a:srgbClr val="FFFF66"/>
          </a:solidFill>
          <a:ln w="9525">
            <a:solidFill>
              <a:schemeClr val="tx1"/>
            </a:solidFill>
            <a:miter lim="800000"/>
            <a:headEnd type="none" w="sm" len="sm"/>
            <a:tailEnd type="none" w="sm" len="sm"/>
          </a:ln>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fontAlgn="base" hangingPunct="1">
              <a:spcAft>
                <a:spcPct val="0"/>
              </a:spcAft>
              <a:buFontTx/>
              <a:buNone/>
            </a:pPr>
            <a:r>
              <a:rPr lang="zh-TW" altLang="en-US" sz="5400">
                <a:solidFill>
                  <a:srgbClr val="CC0000"/>
                </a:solidFill>
                <a:latin typeface="Times New Roman" pitchFamily="18" charset="0"/>
                <a:ea typeface="標楷體" pitchFamily="65" charset="-120"/>
              </a:rPr>
              <a:t>形成齲齒四要素</a:t>
            </a:r>
          </a:p>
        </p:txBody>
      </p:sp>
      <p:sp>
        <p:nvSpPr>
          <p:cNvPr id="28676" name="AutoShape 11"/>
          <p:cNvSpPr>
            <a:spLocks noChangeArrowheads="1"/>
          </p:cNvSpPr>
          <p:nvPr/>
        </p:nvSpPr>
        <p:spPr bwMode="auto">
          <a:xfrm>
            <a:off x="395288" y="4076700"/>
            <a:ext cx="3887787" cy="1728788"/>
          </a:xfrm>
          <a:prstGeom prst="roundRect">
            <a:avLst>
              <a:gd name="adj" fmla="val 16667"/>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fontAlgn="base" hangingPunct="1">
              <a:spcAft>
                <a:spcPct val="0"/>
              </a:spcAft>
              <a:buFontTx/>
              <a:buNone/>
            </a:pPr>
            <a:r>
              <a:rPr kumimoji="0" lang="zh-TW" altLang="en-US" sz="5400">
                <a:solidFill>
                  <a:srgbClr val="000000"/>
                </a:solidFill>
                <a:latin typeface="Times New Roman" pitchFamily="18" charset="0"/>
                <a:ea typeface="標楷體" pitchFamily="65" charset="-120"/>
              </a:rPr>
              <a:t>易產生酸的</a:t>
            </a:r>
          </a:p>
          <a:p>
            <a:pPr algn="ctr" eaLnBrk="1" fontAlgn="base" hangingPunct="1">
              <a:spcAft>
                <a:spcPct val="0"/>
              </a:spcAft>
              <a:buFontTx/>
              <a:buNone/>
            </a:pPr>
            <a:r>
              <a:rPr kumimoji="0" lang="zh-TW" altLang="en-US" sz="5400">
                <a:solidFill>
                  <a:srgbClr val="CC0000"/>
                </a:solidFill>
                <a:latin typeface="Times New Roman" pitchFamily="18" charset="0"/>
                <a:ea typeface="標楷體" pitchFamily="65" charset="-120"/>
              </a:rPr>
              <a:t>食物</a:t>
            </a:r>
          </a:p>
        </p:txBody>
      </p:sp>
      <p:sp>
        <p:nvSpPr>
          <p:cNvPr id="28677" name="AutoShape 12"/>
          <p:cNvSpPr>
            <a:spLocks noChangeArrowheads="1"/>
          </p:cNvSpPr>
          <p:nvPr/>
        </p:nvSpPr>
        <p:spPr bwMode="auto">
          <a:xfrm>
            <a:off x="381000" y="1905000"/>
            <a:ext cx="3887788" cy="1728788"/>
          </a:xfrm>
          <a:prstGeom prst="roundRect">
            <a:avLst>
              <a:gd name="adj" fmla="val 16667"/>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chemeClr val="accent2"/>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fontAlgn="base" hangingPunct="1">
              <a:spcAft>
                <a:spcPct val="0"/>
              </a:spcAft>
              <a:buFontTx/>
              <a:buNone/>
            </a:pPr>
            <a:r>
              <a:rPr kumimoji="0" lang="zh-TW" altLang="en-US" sz="5400">
                <a:solidFill>
                  <a:srgbClr val="000000"/>
                </a:solidFill>
                <a:latin typeface="Times New Roman" pitchFamily="18" charset="0"/>
                <a:ea typeface="標楷體" pitchFamily="65" charset="-120"/>
              </a:rPr>
              <a:t>易被侵蝕的</a:t>
            </a:r>
          </a:p>
          <a:p>
            <a:pPr algn="ctr" eaLnBrk="1" fontAlgn="base" hangingPunct="1">
              <a:spcAft>
                <a:spcPct val="0"/>
              </a:spcAft>
              <a:buFontTx/>
              <a:buNone/>
            </a:pPr>
            <a:r>
              <a:rPr kumimoji="0" lang="zh-TW" altLang="en-US" sz="5400">
                <a:solidFill>
                  <a:srgbClr val="CC0000"/>
                </a:solidFill>
                <a:latin typeface="Times New Roman" pitchFamily="18" charset="0"/>
                <a:ea typeface="標楷體" pitchFamily="65" charset="-120"/>
              </a:rPr>
              <a:t>牙齒</a:t>
            </a:r>
          </a:p>
        </p:txBody>
      </p:sp>
      <p:sp>
        <p:nvSpPr>
          <p:cNvPr id="28678" name="AutoShape 13"/>
          <p:cNvSpPr>
            <a:spLocks noChangeArrowheads="1"/>
          </p:cNvSpPr>
          <p:nvPr/>
        </p:nvSpPr>
        <p:spPr bwMode="auto">
          <a:xfrm>
            <a:off x="4787900" y="1916113"/>
            <a:ext cx="3887788" cy="1728787"/>
          </a:xfrm>
          <a:prstGeom prst="roundRect">
            <a:avLst>
              <a:gd name="adj" fmla="val 16667"/>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fontAlgn="base" hangingPunct="1">
              <a:spcAft>
                <a:spcPct val="0"/>
              </a:spcAft>
              <a:buFontTx/>
              <a:buNone/>
            </a:pPr>
            <a:r>
              <a:rPr kumimoji="0" lang="zh-TW" altLang="en-US" sz="5400">
                <a:solidFill>
                  <a:srgbClr val="000000"/>
                </a:solidFill>
                <a:latin typeface="Times New Roman" pitchFamily="18" charset="0"/>
                <a:ea typeface="標楷體" pitchFamily="65" charset="-120"/>
              </a:rPr>
              <a:t>分解食物的</a:t>
            </a:r>
          </a:p>
          <a:p>
            <a:pPr algn="ctr" eaLnBrk="1" fontAlgn="base" hangingPunct="1">
              <a:spcAft>
                <a:spcPct val="0"/>
              </a:spcAft>
              <a:buFontTx/>
              <a:buNone/>
            </a:pPr>
            <a:r>
              <a:rPr kumimoji="0" lang="zh-TW" altLang="en-US" sz="5400">
                <a:solidFill>
                  <a:srgbClr val="CC0000"/>
                </a:solidFill>
                <a:latin typeface="Times New Roman" pitchFamily="18" charset="0"/>
                <a:ea typeface="標楷體" pitchFamily="65" charset="-120"/>
              </a:rPr>
              <a:t>細菌</a:t>
            </a:r>
          </a:p>
        </p:txBody>
      </p:sp>
      <p:sp>
        <p:nvSpPr>
          <p:cNvPr id="28679" name="AutoShape 14"/>
          <p:cNvSpPr>
            <a:spLocks noChangeArrowheads="1"/>
          </p:cNvSpPr>
          <p:nvPr/>
        </p:nvSpPr>
        <p:spPr bwMode="auto">
          <a:xfrm>
            <a:off x="4716463" y="4076700"/>
            <a:ext cx="3887787" cy="1728788"/>
          </a:xfrm>
          <a:prstGeom prst="roundRect">
            <a:avLst>
              <a:gd name="adj" fmla="val 16667"/>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fontAlgn="base" hangingPunct="1">
              <a:spcAft>
                <a:spcPct val="0"/>
              </a:spcAft>
              <a:buFontTx/>
              <a:buNone/>
            </a:pPr>
            <a:r>
              <a:rPr kumimoji="0" lang="zh-TW" altLang="en-US" sz="5400">
                <a:solidFill>
                  <a:srgbClr val="000000"/>
                </a:solidFill>
                <a:latin typeface="Times New Roman" pitchFamily="18" charset="0"/>
                <a:ea typeface="標楷體" pitchFamily="65" charset="-120"/>
              </a:rPr>
              <a:t>足夠的接觸</a:t>
            </a:r>
          </a:p>
          <a:p>
            <a:pPr algn="ctr" eaLnBrk="1" fontAlgn="base" hangingPunct="1">
              <a:spcAft>
                <a:spcPct val="0"/>
              </a:spcAft>
              <a:buFontTx/>
              <a:buNone/>
            </a:pPr>
            <a:r>
              <a:rPr kumimoji="0" lang="zh-TW" altLang="en-US" sz="5400">
                <a:solidFill>
                  <a:srgbClr val="CC0000"/>
                </a:solidFill>
                <a:latin typeface="Times New Roman" pitchFamily="18" charset="0"/>
                <a:ea typeface="標楷體" pitchFamily="65" charset="-120"/>
              </a:rPr>
              <a:t>時間</a:t>
            </a:r>
            <a:r>
              <a:rPr kumimoji="0" lang="zh-TW" altLang="en-US" sz="5400">
                <a:solidFill>
                  <a:srgbClr val="000000"/>
                </a:solidFill>
                <a:latin typeface="Times New Roman" pitchFamily="18" charset="0"/>
                <a:ea typeface="標楷體" pitchFamily="65" charset="-120"/>
              </a:rPr>
              <a:t> </a:t>
            </a:r>
          </a:p>
        </p:txBody>
      </p:sp>
      <p:sp>
        <p:nvSpPr>
          <p:cNvPr id="8" name="投影片編號版面配置區 3"/>
          <p:cNvSpPr>
            <a:spLocks noGrp="1"/>
          </p:cNvSpPr>
          <p:nvPr>
            <p:ph type="sldNum" sz="quarter" idx="12"/>
          </p:nvPr>
        </p:nvSpPr>
        <p:spPr>
          <a:xfrm>
            <a:off x="8388896" y="630932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47</a:t>
            </a:fld>
            <a:endParaRPr lang="en-US" altLang="zh-TW" sz="3600" dirty="0"/>
          </a:p>
        </p:txBody>
      </p:sp>
    </p:spTree>
    <p:extLst>
      <p:ext uri="{BB962C8B-B14F-4D97-AF65-F5344CB8AC3E}">
        <p14:creationId xmlns:p14="http://schemas.microsoft.com/office/powerpoint/2010/main" val="39800523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投影片編號版面配置區 3"/>
          <p:cNvSpPr>
            <a:spLocks noGrp="1"/>
          </p:cNvSpPr>
          <p:nvPr>
            <p:ph type="sldNum" sz="quarter" idx="12"/>
          </p:nvPr>
        </p:nvSpPr>
        <p:spPr/>
        <p:txBody>
          <a:bodyPr/>
          <a:lstStyle/>
          <a:p>
            <a:pPr>
              <a:defRPr/>
            </a:pPr>
            <a:fld id="{3BAB9356-D82B-4B0E-A0DB-5E0C006016EF}" type="slidenum">
              <a:rPr lang="en-US" altLang="zh-TW"/>
              <a:pPr>
                <a:defRPr/>
              </a:pPr>
              <a:t>48</a:t>
            </a:fld>
            <a:endParaRPr lang="en-US" altLang="zh-TW"/>
          </a:p>
        </p:txBody>
      </p:sp>
      <p:sp>
        <p:nvSpPr>
          <p:cNvPr id="13" name="投影片編號版面配置區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F154DDA-EBF2-4056-BEA2-EA65362B54B9}" type="slidenum">
              <a:rPr kumimoji="0" lang="en-US" altLang="zh-TW" sz="1200">
                <a:solidFill>
                  <a:schemeClr val="tx1">
                    <a:tint val="75000"/>
                  </a:schemeClr>
                </a:solidFill>
                <a:latin typeface="+mn-lt"/>
                <a:ea typeface="+mn-ea"/>
              </a:rPr>
              <a:pPr algn="r" fontAlgn="auto">
                <a:spcBef>
                  <a:spcPts val="0"/>
                </a:spcBef>
                <a:spcAft>
                  <a:spcPts val="0"/>
                </a:spcAft>
                <a:defRPr/>
              </a:pPr>
              <a:t>48</a:t>
            </a:fld>
            <a:endParaRPr kumimoji="0" lang="en-US" altLang="zh-TW" sz="1200">
              <a:solidFill>
                <a:schemeClr val="tx1">
                  <a:tint val="75000"/>
                </a:schemeClr>
              </a:solidFill>
              <a:latin typeface="+mn-lt"/>
              <a:ea typeface="+mn-ea"/>
            </a:endParaRPr>
          </a:p>
        </p:txBody>
      </p:sp>
      <p:sp>
        <p:nvSpPr>
          <p:cNvPr id="37892" name="Oval 4"/>
          <p:cNvSpPr>
            <a:spLocks noChangeArrowheads="1"/>
          </p:cNvSpPr>
          <p:nvPr/>
        </p:nvSpPr>
        <p:spPr bwMode="auto">
          <a:xfrm>
            <a:off x="1116013" y="549275"/>
            <a:ext cx="6480175" cy="1296988"/>
          </a:xfrm>
          <a:prstGeom prst="ellipse">
            <a:avLst/>
          </a:prstGeom>
          <a:solidFill>
            <a:srgbClr val="FFFF66"/>
          </a:solidFill>
          <a:ln w="9525">
            <a:solidFill>
              <a:schemeClr val="tx1"/>
            </a:solidFill>
            <a:miter lim="800000"/>
            <a:headEnd type="none" w="sm" len="sm"/>
            <a:tailEnd type="none" w="sm" len="sm"/>
          </a:ln>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endParaRPr kumimoji="0" lang="zh-TW" altLang="zh-TW" sz="4800" b="1">
              <a:solidFill>
                <a:srgbClr val="CC0000"/>
              </a:solidFill>
              <a:latin typeface="標楷體" pitchFamily="65" charset="-120"/>
              <a:ea typeface="標楷體" pitchFamily="65" charset="-120"/>
            </a:endParaRPr>
          </a:p>
        </p:txBody>
      </p:sp>
      <p:sp>
        <p:nvSpPr>
          <p:cNvPr id="37893" name="AutoShape 5"/>
          <p:cNvSpPr>
            <a:spLocks noChangeArrowheads="1"/>
          </p:cNvSpPr>
          <p:nvPr/>
        </p:nvSpPr>
        <p:spPr bwMode="auto">
          <a:xfrm>
            <a:off x="1071563" y="2060575"/>
            <a:ext cx="3502025" cy="1584325"/>
          </a:xfrm>
          <a:prstGeom prst="roundRect">
            <a:avLst>
              <a:gd name="adj" fmla="val 16667"/>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endParaRPr kumimoji="0" lang="zh-TW" altLang="zh-TW" sz="1800">
              <a:latin typeface="Calibri" pitchFamily="34" charset="0"/>
            </a:endParaRPr>
          </a:p>
        </p:txBody>
      </p:sp>
      <p:sp>
        <p:nvSpPr>
          <p:cNvPr id="37894" name="AutoShape 6"/>
          <p:cNvSpPr>
            <a:spLocks noChangeArrowheads="1"/>
          </p:cNvSpPr>
          <p:nvPr/>
        </p:nvSpPr>
        <p:spPr bwMode="auto">
          <a:xfrm>
            <a:off x="1000125" y="3860800"/>
            <a:ext cx="3500438" cy="1584325"/>
          </a:xfrm>
          <a:prstGeom prst="roundRect">
            <a:avLst>
              <a:gd name="adj" fmla="val 16667"/>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endParaRPr kumimoji="0" lang="zh-TW" altLang="zh-TW" sz="1800">
              <a:latin typeface="Calibri" pitchFamily="34" charset="0"/>
            </a:endParaRPr>
          </a:p>
        </p:txBody>
      </p:sp>
      <p:sp>
        <p:nvSpPr>
          <p:cNvPr id="37895" name="AutoShape 7"/>
          <p:cNvSpPr>
            <a:spLocks noChangeArrowheads="1"/>
          </p:cNvSpPr>
          <p:nvPr/>
        </p:nvSpPr>
        <p:spPr bwMode="auto">
          <a:xfrm>
            <a:off x="4716463" y="3860800"/>
            <a:ext cx="3355975" cy="1584325"/>
          </a:xfrm>
          <a:prstGeom prst="roundRect">
            <a:avLst>
              <a:gd name="adj" fmla="val 16667"/>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endParaRPr kumimoji="0" lang="zh-TW" altLang="zh-TW" sz="1800">
              <a:latin typeface="Calibri" pitchFamily="34" charset="0"/>
            </a:endParaRPr>
          </a:p>
        </p:txBody>
      </p:sp>
      <p:sp>
        <p:nvSpPr>
          <p:cNvPr id="37896" name="AutoShape 8"/>
          <p:cNvSpPr>
            <a:spLocks noChangeArrowheads="1"/>
          </p:cNvSpPr>
          <p:nvPr/>
        </p:nvSpPr>
        <p:spPr bwMode="auto">
          <a:xfrm>
            <a:off x="4716463" y="2060575"/>
            <a:ext cx="3355975" cy="1584325"/>
          </a:xfrm>
          <a:prstGeom prst="roundRect">
            <a:avLst>
              <a:gd name="adj" fmla="val 16667"/>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endParaRPr kumimoji="0" lang="zh-TW" altLang="zh-TW" sz="1800">
              <a:latin typeface="Calibri" pitchFamily="34" charset="0"/>
            </a:endParaRPr>
          </a:p>
        </p:txBody>
      </p:sp>
      <p:sp>
        <p:nvSpPr>
          <p:cNvPr id="37897" name="Text Box 9"/>
          <p:cNvSpPr txBox="1">
            <a:spLocks noChangeArrowheads="1"/>
          </p:cNvSpPr>
          <p:nvPr/>
        </p:nvSpPr>
        <p:spPr bwMode="auto">
          <a:xfrm>
            <a:off x="1143000" y="2000250"/>
            <a:ext cx="374491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kumimoji="0" lang="zh-TW" altLang="en-US" sz="4800">
                <a:latin typeface="標楷體" pitchFamily="65" charset="-120"/>
                <a:ea typeface="標楷體" pitchFamily="65" charset="-120"/>
              </a:rPr>
              <a:t>增加</a:t>
            </a:r>
            <a:r>
              <a:rPr kumimoji="0" lang="zh-TW" altLang="en-US" sz="4800">
                <a:solidFill>
                  <a:srgbClr val="FF0000"/>
                </a:solidFill>
                <a:latin typeface="標楷體" pitchFamily="65" charset="-120"/>
                <a:ea typeface="標楷體" pitchFamily="65" charset="-120"/>
              </a:rPr>
              <a:t>牙齒</a:t>
            </a:r>
            <a:r>
              <a:rPr kumimoji="0" lang="zh-TW" altLang="en-US" sz="4800">
                <a:latin typeface="標楷體" pitchFamily="65" charset="-120"/>
                <a:ea typeface="標楷體" pitchFamily="65" charset="-120"/>
              </a:rPr>
              <a:t>本    身抵抗能力</a:t>
            </a:r>
          </a:p>
        </p:txBody>
      </p:sp>
      <p:sp>
        <p:nvSpPr>
          <p:cNvPr id="37898" name="Text Box 10"/>
          <p:cNvSpPr txBox="1">
            <a:spLocks noChangeArrowheads="1"/>
          </p:cNvSpPr>
          <p:nvPr/>
        </p:nvSpPr>
        <p:spPr bwMode="auto">
          <a:xfrm>
            <a:off x="4786313" y="2143125"/>
            <a:ext cx="34559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kumimoji="0" lang="zh-TW" altLang="en-US" sz="4800">
                <a:latin typeface="標楷體" pitchFamily="65" charset="-120"/>
                <a:ea typeface="標楷體" pitchFamily="65" charset="-120"/>
              </a:rPr>
              <a:t>減少牙齒表面</a:t>
            </a:r>
            <a:r>
              <a:rPr kumimoji="0" lang="zh-TW" altLang="en-US" sz="4800">
                <a:solidFill>
                  <a:srgbClr val="FF0000"/>
                </a:solidFill>
                <a:latin typeface="標楷體" pitchFamily="65" charset="-120"/>
                <a:ea typeface="標楷體" pitchFamily="65" charset="-120"/>
              </a:rPr>
              <a:t>細菌</a:t>
            </a:r>
            <a:r>
              <a:rPr kumimoji="0" lang="zh-TW" altLang="en-US" sz="4800">
                <a:latin typeface="標楷體" pitchFamily="65" charset="-120"/>
                <a:ea typeface="標楷體" pitchFamily="65" charset="-120"/>
              </a:rPr>
              <a:t>數量</a:t>
            </a:r>
          </a:p>
        </p:txBody>
      </p:sp>
      <p:sp>
        <p:nvSpPr>
          <p:cNvPr id="37899" name="Text Box 11"/>
          <p:cNvSpPr txBox="1">
            <a:spLocks noChangeArrowheads="1"/>
          </p:cNvSpPr>
          <p:nvPr/>
        </p:nvSpPr>
        <p:spPr bwMode="auto">
          <a:xfrm>
            <a:off x="1071563" y="3857625"/>
            <a:ext cx="352901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kumimoji="0" lang="zh-TW" altLang="en-US" sz="4800">
                <a:latin typeface="標楷體" pitchFamily="65" charset="-120"/>
                <a:ea typeface="標楷體" pitchFamily="65" charset="-120"/>
              </a:rPr>
              <a:t>選擇不容易黏牙的</a:t>
            </a:r>
            <a:r>
              <a:rPr kumimoji="0" lang="zh-TW" altLang="en-US" sz="4800">
                <a:solidFill>
                  <a:srgbClr val="FF0000"/>
                </a:solidFill>
                <a:latin typeface="標楷體" pitchFamily="65" charset="-120"/>
                <a:ea typeface="標楷體" pitchFamily="65" charset="-120"/>
              </a:rPr>
              <a:t>食物</a:t>
            </a:r>
          </a:p>
        </p:txBody>
      </p:sp>
      <p:sp>
        <p:nvSpPr>
          <p:cNvPr id="37900" name="Text Box 12"/>
          <p:cNvSpPr txBox="1">
            <a:spLocks noChangeArrowheads="1"/>
          </p:cNvSpPr>
          <p:nvPr/>
        </p:nvSpPr>
        <p:spPr bwMode="auto">
          <a:xfrm>
            <a:off x="4787900" y="3860800"/>
            <a:ext cx="345598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kumimoji="0" lang="zh-TW" altLang="en-US" sz="4800">
                <a:latin typeface="標楷體" pitchFamily="65" charset="-120"/>
                <a:ea typeface="標楷體" pitchFamily="65" charset="-120"/>
              </a:rPr>
              <a:t>減少食物滯留牙齒</a:t>
            </a:r>
            <a:r>
              <a:rPr kumimoji="0" lang="zh-TW" altLang="en-US" sz="4800">
                <a:solidFill>
                  <a:srgbClr val="FF0000"/>
                </a:solidFill>
                <a:latin typeface="標楷體" pitchFamily="65" charset="-120"/>
                <a:ea typeface="標楷體" pitchFamily="65" charset="-120"/>
              </a:rPr>
              <a:t>時間</a:t>
            </a:r>
          </a:p>
        </p:txBody>
      </p:sp>
      <p:sp>
        <p:nvSpPr>
          <p:cNvPr id="315408" name="AutoShape 16"/>
          <p:cNvSpPr>
            <a:spLocks noChangeArrowheads="1"/>
          </p:cNvSpPr>
          <p:nvPr/>
        </p:nvSpPr>
        <p:spPr bwMode="auto">
          <a:xfrm rot="10800000">
            <a:off x="0" y="1700213"/>
            <a:ext cx="792163" cy="4032250"/>
          </a:xfrm>
          <a:prstGeom prst="wedgeEllipseCallout">
            <a:avLst>
              <a:gd name="adj1" fmla="val -113931"/>
              <a:gd name="adj2" fmla="val 25667"/>
            </a:avLst>
          </a:prstGeom>
          <a:solidFill>
            <a:srgbClr val="FFFF66"/>
          </a:solidFill>
          <a:ln w="9525">
            <a:solidFill>
              <a:schemeClr val="tx1"/>
            </a:solidFill>
            <a:miter lim="800000"/>
            <a:headEnd type="none" w="sm" len="sm"/>
            <a:tailEnd type="none" w="sm" len="sm"/>
          </a:ln>
        </p:spPr>
        <p:txBody>
          <a:bodyPr rot="10800000"/>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buFontTx/>
              <a:buNone/>
            </a:pPr>
            <a:r>
              <a:rPr kumimoji="0" lang="zh-TW" altLang="en-US" sz="4000">
                <a:latin typeface="Times New Roman" pitchFamily="18" charset="0"/>
                <a:ea typeface="標楷體" pitchFamily="65" charset="-120"/>
              </a:rPr>
              <a:t>使用氟化物</a:t>
            </a:r>
          </a:p>
        </p:txBody>
      </p:sp>
      <p:grpSp>
        <p:nvGrpSpPr>
          <p:cNvPr id="2" name="Group 20"/>
          <p:cNvGrpSpPr>
            <a:grpSpLocks/>
          </p:cNvGrpSpPr>
          <p:nvPr/>
        </p:nvGrpSpPr>
        <p:grpSpPr bwMode="auto">
          <a:xfrm>
            <a:off x="8077200" y="2057400"/>
            <a:ext cx="838200" cy="2881313"/>
            <a:chOff x="5103" y="1298"/>
            <a:chExt cx="566" cy="1815"/>
          </a:xfrm>
        </p:grpSpPr>
        <p:sp>
          <p:nvSpPr>
            <p:cNvPr id="37905" name="AutoShape 18"/>
            <p:cNvSpPr>
              <a:spLocks/>
            </p:cNvSpPr>
            <p:nvPr/>
          </p:nvSpPr>
          <p:spPr bwMode="auto">
            <a:xfrm>
              <a:off x="5103" y="1752"/>
              <a:ext cx="226" cy="1134"/>
            </a:xfrm>
            <a:prstGeom prst="rightBrace">
              <a:avLst>
                <a:gd name="adj1" fmla="val 41814"/>
                <a:gd name="adj2" fmla="val 50000"/>
              </a:avLst>
            </a:prstGeom>
            <a:solidFill>
              <a:srgbClr val="FFFF66"/>
            </a:solidFill>
            <a:ln w="9525">
              <a:solidFill>
                <a:schemeClr val="tx1"/>
              </a:solidFill>
              <a:miter lim="800000"/>
              <a:headEnd type="none" w="sm" len="sm"/>
              <a:tailEnd type="none" w="sm" len="sm"/>
            </a:ln>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buFontTx/>
                <a:buNone/>
              </a:pPr>
              <a:endParaRPr kumimoji="0" lang="zh-TW" altLang="zh-TW" sz="5400">
                <a:latin typeface="Times New Roman" pitchFamily="18" charset="0"/>
                <a:ea typeface="標楷體" pitchFamily="65" charset="-120"/>
              </a:endParaRPr>
            </a:p>
          </p:txBody>
        </p:sp>
        <p:sp>
          <p:nvSpPr>
            <p:cNvPr id="37906" name="Rectangle 19"/>
            <p:cNvSpPr>
              <a:spLocks noChangeArrowheads="1"/>
            </p:cNvSpPr>
            <p:nvPr/>
          </p:nvSpPr>
          <p:spPr bwMode="auto">
            <a:xfrm>
              <a:off x="5329" y="1298"/>
              <a:ext cx="340" cy="1815"/>
            </a:xfrm>
            <a:prstGeom prst="rect">
              <a:avLst/>
            </a:prstGeom>
            <a:solidFill>
              <a:srgbClr val="FFFF66"/>
            </a:solidFill>
            <a:ln w="9525">
              <a:solidFill>
                <a:schemeClr val="tx1"/>
              </a:solidFill>
              <a:miter lim="800000"/>
              <a:headEnd type="none" w="sm" len="sm"/>
              <a:tailEnd type="none" w="sm" len="sm"/>
            </a:ln>
          </p:spPr>
          <p:txBody>
            <a:bodyPr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buFontTx/>
                <a:buNone/>
              </a:pPr>
              <a:r>
                <a:rPr kumimoji="0" lang="zh-TW" altLang="en-US" sz="4800">
                  <a:latin typeface="Times New Roman" pitchFamily="18" charset="0"/>
                  <a:ea typeface="標楷體" pitchFamily="65" charset="-120"/>
                </a:rPr>
                <a:t>潔</a:t>
              </a:r>
            </a:p>
            <a:p>
              <a:pPr algn="ctr" eaLnBrk="1" hangingPunct="1">
                <a:buFontTx/>
                <a:buNone/>
              </a:pPr>
              <a:r>
                <a:rPr kumimoji="0" lang="zh-TW" altLang="en-US" sz="4800">
                  <a:latin typeface="Times New Roman" pitchFamily="18" charset="0"/>
                  <a:ea typeface="標楷體" pitchFamily="65" charset="-120"/>
                </a:rPr>
                <a:t>牙</a:t>
              </a:r>
            </a:p>
          </p:txBody>
        </p:sp>
      </p:grpSp>
      <p:sp>
        <p:nvSpPr>
          <p:cNvPr id="315413" name="AutoShape 21"/>
          <p:cNvSpPr>
            <a:spLocks noChangeArrowheads="1"/>
          </p:cNvSpPr>
          <p:nvPr/>
        </p:nvSpPr>
        <p:spPr bwMode="auto">
          <a:xfrm>
            <a:off x="457200" y="5562600"/>
            <a:ext cx="5791200" cy="1295400"/>
          </a:xfrm>
          <a:prstGeom prst="wedgeEllipseCallout">
            <a:avLst>
              <a:gd name="adj1" fmla="val -18204"/>
              <a:gd name="adj2" fmla="val -80759"/>
            </a:avLst>
          </a:prstGeom>
          <a:solidFill>
            <a:srgbClr val="FFFF66"/>
          </a:solidFill>
          <a:ln w="9525">
            <a:solidFill>
              <a:schemeClr val="tx1"/>
            </a:solidFill>
            <a:miter lim="800000"/>
            <a:headEnd type="none" w="sm" len="sm"/>
            <a:tailEnd type="none" w="sm" len="sm"/>
          </a:ln>
        </p:spPr>
        <p:txBody>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buFontTx/>
              <a:buNone/>
            </a:pPr>
            <a:r>
              <a:rPr kumimoji="0" lang="zh-TW" altLang="en-US" sz="3600">
                <a:latin typeface="Times New Roman" pitchFamily="18" charset="0"/>
                <a:ea typeface="標楷體" pitchFamily="65" charset="-120"/>
              </a:rPr>
              <a:t>未加工、無添加物的食物</a:t>
            </a:r>
          </a:p>
        </p:txBody>
      </p:sp>
      <p:sp>
        <p:nvSpPr>
          <p:cNvPr id="37904" name="矩形 16"/>
          <p:cNvSpPr>
            <a:spLocks noChangeArrowheads="1"/>
          </p:cNvSpPr>
          <p:nvPr/>
        </p:nvSpPr>
        <p:spPr bwMode="auto">
          <a:xfrm>
            <a:off x="1979613" y="692150"/>
            <a:ext cx="4572000" cy="823913"/>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buFontTx/>
              <a:buNone/>
            </a:pPr>
            <a:r>
              <a:rPr kumimoji="0" lang="zh-TW" altLang="en-US" sz="4800">
                <a:solidFill>
                  <a:srgbClr val="CC0000"/>
                </a:solidFill>
                <a:latin typeface="Times New Roman" pitchFamily="18" charset="0"/>
                <a:ea typeface="標楷體" pitchFamily="65" charset="-120"/>
              </a:rPr>
              <a:t>預防齲齒的方向</a:t>
            </a:r>
          </a:p>
        </p:txBody>
      </p:sp>
    </p:spTree>
    <p:extLst>
      <p:ext uri="{BB962C8B-B14F-4D97-AF65-F5344CB8AC3E}">
        <p14:creationId xmlns:p14="http://schemas.microsoft.com/office/powerpoint/2010/main" val="1072787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5408"/>
                                        </p:tgtEl>
                                        <p:attrNameLst>
                                          <p:attrName>style.visibility</p:attrName>
                                        </p:attrNameLst>
                                      </p:cBhvr>
                                      <p:to>
                                        <p:strVal val="visible"/>
                                      </p:to>
                                    </p:set>
                                    <p:animEffect transition="in" filter="blinds(horizontal)">
                                      <p:cBhvr>
                                        <p:cTn id="7" dur="500"/>
                                        <p:tgtEl>
                                          <p:spTgt spid="3154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15413"/>
                                        </p:tgtEl>
                                        <p:attrNameLst>
                                          <p:attrName>style.visibility</p:attrName>
                                        </p:attrNameLst>
                                      </p:cBhvr>
                                      <p:to>
                                        <p:strVal val="visible"/>
                                      </p:to>
                                    </p:set>
                                    <p:animEffect transition="in" filter="diamond(in)">
                                      <p:cBhvr>
                                        <p:cTn id="17" dur="2000"/>
                                        <p:tgtEl>
                                          <p:spTgt spid="31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8" grpId="0" animBg="1"/>
      <p:bldP spid="3154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27"/>
            <a:ext cx="9243962" cy="686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49</a:t>
            </a:fld>
            <a:endParaRPr lang="en-US" altLang="zh-TW" sz="3600" dirty="0"/>
          </a:p>
        </p:txBody>
      </p:sp>
    </p:spTree>
    <p:extLst>
      <p:ext uri="{BB962C8B-B14F-4D97-AF65-F5344CB8AC3E}">
        <p14:creationId xmlns:p14="http://schemas.microsoft.com/office/powerpoint/2010/main" val="1719272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7805" y="18256"/>
            <a:ext cx="7643192" cy="1143000"/>
          </a:xfrm>
        </p:spPr>
        <p:txBody>
          <a:bodyPr>
            <a:normAutofit/>
          </a:bodyPr>
          <a:lstStyle/>
          <a:p>
            <a:pPr algn="l"/>
            <a:r>
              <a:rPr lang="en-US" altLang="zh-TW"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氟漆（小學一年級）</a:t>
            </a:r>
          </a:p>
        </p:txBody>
      </p:sp>
      <p:sp>
        <p:nvSpPr>
          <p:cNvPr id="4" name="標題 1"/>
          <p:cNvSpPr txBox="1">
            <a:spLocks/>
          </p:cNvSpPr>
          <p:nvPr/>
        </p:nvSpPr>
        <p:spPr>
          <a:xfrm>
            <a:off x="767805" y="1143000"/>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2.</a:t>
            </a:r>
            <a:r>
              <a:rPr lang="zh-TW" altLang="en-US" sz="4800" dirty="0">
                <a:solidFill>
                  <a:prstClr val="black"/>
                </a:solidFill>
                <a:latin typeface="標楷體" panose="03000509000000000000" pitchFamily="65" charset="-120"/>
                <a:ea typeface="標楷體" panose="03000509000000000000" pitchFamily="65" charset="-120"/>
              </a:rPr>
              <a:t>含氟漱口水（小學全年級）</a:t>
            </a:r>
          </a:p>
        </p:txBody>
      </p:sp>
      <p:sp>
        <p:nvSpPr>
          <p:cNvPr id="5" name="標題 1"/>
          <p:cNvSpPr txBox="1">
            <a:spLocks/>
          </p:cNvSpPr>
          <p:nvPr/>
        </p:nvSpPr>
        <p:spPr>
          <a:xfrm>
            <a:off x="767805" y="2286000"/>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3.</a:t>
            </a:r>
            <a:r>
              <a:rPr lang="zh-TW" altLang="en-US" sz="4800" dirty="0">
                <a:solidFill>
                  <a:prstClr val="black"/>
                </a:solidFill>
                <a:latin typeface="標楷體" panose="03000509000000000000" pitchFamily="65" charset="-120"/>
                <a:ea typeface="標楷體" panose="03000509000000000000" pitchFamily="65" charset="-120"/>
              </a:rPr>
              <a:t>窩溝封填（小學一～三年級）</a:t>
            </a:r>
          </a:p>
        </p:txBody>
      </p:sp>
      <p:sp>
        <p:nvSpPr>
          <p:cNvPr id="6" name="標題 1"/>
          <p:cNvSpPr txBox="1">
            <a:spLocks/>
          </p:cNvSpPr>
          <p:nvPr/>
        </p:nvSpPr>
        <p:spPr>
          <a:xfrm>
            <a:off x="767805" y="3410744"/>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4.</a:t>
            </a:r>
            <a:r>
              <a:rPr lang="zh-TW" altLang="en-US" sz="4800" dirty="0">
                <a:solidFill>
                  <a:prstClr val="black"/>
                </a:solidFill>
                <a:latin typeface="標楷體" panose="03000509000000000000" pitchFamily="65" charset="-120"/>
                <a:ea typeface="標楷體" panose="03000509000000000000" pitchFamily="65" charset="-120"/>
              </a:rPr>
              <a:t>口腔檢查（小學一、四年級）</a:t>
            </a:r>
          </a:p>
        </p:txBody>
      </p:sp>
      <p:sp>
        <p:nvSpPr>
          <p:cNvPr id="7" name="標題 1"/>
          <p:cNvSpPr txBox="1">
            <a:spLocks/>
          </p:cNvSpPr>
          <p:nvPr/>
        </p:nvSpPr>
        <p:spPr>
          <a:xfrm>
            <a:off x="755576" y="4535488"/>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5.</a:t>
            </a:r>
            <a:r>
              <a:rPr lang="zh-TW" altLang="en-US" sz="4800" dirty="0">
                <a:solidFill>
                  <a:prstClr val="black"/>
                </a:solidFill>
                <a:latin typeface="標楷體" panose="03000509000000000000" pitchFamily="65" charset="-120"/>
                <a:ea typeface="標楷體" panose="03000509000000000000" pitchFamily="65" charset="-120"/>
              </a:rPr>
              <a:t>校牙醫（小學全年級）</a:t>
            </a:r>
          </a:p>
        </p:txBody>
      </p:sp>
      <p:sp>
        <p:nvSpPr>
          <p:cNvPr id="8" name="標題 1"/>
          <p:cNvSpPr txBox="1">
            <a:spLocks/>
          </p:cNvSpPr>
          <p:nvPr/>
        </p:nvSpPr>
        <p:spPr>
          <a:xfrm>
            <a:off x="755576" y="5660232"/>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solidFill>
                  <a:prstClr val="black"/>
                </a:solidFill>
                <a:latin typeface="標楷體" panose="03000509000000000000" pitchFamily="65" charset="-120"/>
                <a:ea typeface="標楷體" panose="03000509000000000000" pitchFamily="65" charset="-120"/>
              </a:rPr>
              <a:t>6.</a:t>
            </a:r>
            <a:r>
              <a:rPr lang="zh-TW" altLang="en-US" sz="4800" dirty="0">
                <a:solidFill>
                  <a:prstClr val="black"/>
                </a:solidFill>
                <a:latin typeface="標楷體" panose="03000509000000000000" pitchFamily="65" charset="-120"/>
                <a:ea typeface="標楷體" panose="03000509000000000000" pitchFamily="65" charset="-120"/>
              </a:rPr>
              <a:t>潔牙觀摩（小學三～六年級）</a:t>
            </a:r>
          </a:p>
        </p:txBody>
      </p:sp>
    </p:spTree>
    <p:extLst>
      <p:ext uri="{BB962C8B-B14F-4D97-AF65-F5344CB8AC3E}">
        <p14:creationId xmlns:p14="http://schemas.microsoft.com/office/powerpoint/2010/main" val="1754954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pPr>
            <a:endParaRPr lang="zh-TW" altLang="zh-TW" sz="1400">
              <a:solidFill>
                <a:schemeClr val="tx1"/>
              </a:solidFill>
              <a:effectLst/>
              <a:latin typeface="Times New Roman" pitchFamily="18" charset="0"/>
              <a:ea typeface="新細明體" pitchFamily="18" charset="-120"/>
            </a:endParaRPr>
          </a:p>
        </p:txBody>
      </p:sp>
      <p:sp>
        <p:nvSpPr>
          <p:cNvPr id="30726" name="Rectangle 6"/>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lnSpc>
                <a:spcPct val="100000"/>
              </a:lnSpc>
              <a:spcBef>
                <a:spcPct val="0"/>
              </a:spcBef>
            </a:pPr>
            <a:endParaRPr lang="zh-TW" altLang="zh-TW" sz="1400">
              <a:solidFill>
                <a:schemeClr val="tx1"/>
              </a:solidFill>
              <a:effectLst/>
              <a:latin typeface="Times New Roman" pitchFamily="18" charset="0"/>
              <a:ea typeface="新細明體" pitchFamily="18" charset="-120"/>
            </a:endParaRPr>
          </a:p>
        </p:txBody>
      </p:sp>
      <p:pic>
        <p:nvPicPr>
          <p:cNvPr id="30750" name="Picture 30" descr="PUMPKI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930" y="2587218"/>
            <a:ext cx="862013" cy="889000"/>
          </a:xfrm>
          <a:prstGeom prst="rect">
            <a:avLst/>
          </a:prstGeom>
          <a:noFill/>
          <a:extLst>
            <a:ext uri="{909E8E84-426E-40DD-AFC4-6F175D3DCCD1}">
              <a14:hiddenFill xmlns:a14="http://schemas.microsoft.com/office/drawing/2010/main">
                <a:solidFill>
                  <a:srgbClr val="FFFFFF"/>
                </a:solidFill>
              </a14:hiddenFill>
            </a:ext>
          </a:extLst>
        </p:spPr>
      </p:pic>
      <p:pic>
        <p:nvPicPr>
          <p:cNvPr id="30752" name="Picture 32" descr="ARTICH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4555" y="2801531"/>
            <a:ext cx="754063" cy="754062"/>
          </a:xfrm>
          <a:prstGeom prst="rect">
            <a:avLst/>
          </a:prstGeom>
          <a:noFill/>
          <a:extLst>
            <a:ext uri="{909E8E84-426E-40DD-AFC4-6F175D3DCCD1}">
              <a14:hiddenFill xmlns:a14="http://schemas.microsoft.com/office/drawing/2010/main">
                <a:solidFill>
                  <a:srgbClr val="FFFFFF"/>
                </a:solidFill>
              </a14:hiddenFill>
            </a:ext>
          </a:extLst>
        </p:spPr>
      </p:pic>
      <p:pic>
        <p:nvPicPr>
          <p:cNvPr id="30753" name="Picture 33" descr="BROCOLI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630" y="3379381"/>
            <a:ext cx="863600" cy="792162"/>
          </a:xfrm>
          <a:prstGeom prst="rect">
            <a:avLst/>
          </a:prstGeom>
          <a:noFill/>
          <a:extLst>
            <a:ext uri="{909E8E84-426E-40DD-AFC4-6F175D3DCCD1}">
              <a14:hiddenFill xmlns:a14="http://schemas.microsoft.com/office/drawing/2010/main">
                <a:solidFill>
                  <a:srgbClr val="FFFFFF"/>
                </a:solidFill>
              </a14:hiddenFill>
            </a:ext>
          </a:extLst>
        </p:spPr>
      </p:pic>
      <p:pic>
        <p:nvPicPr>
          <p:cNvPr id="30755" name="Picture 35" descr="CARR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130" y="3379381"/>
            <a:ext cx="674688" cy="1366837"/>
          </a:xfrm>
          <a:prstGeom prst="rect">
            <a:avLst/>
          </a:prstGeom>
          <a:noFill/>
          <a:extLst>
            <a:ext uri="{909E8E84-426E-40DD-AFC4-6F175D3DCCD1}">
              <a14:hiddenFill xmlns:a14="http://schemas.microsoft.com/office/drawing/2010/main">
                <a:solidFill>
                  <a:srgbClr val="FFFFFF"/>
                </a:solidFill>
              </a14:hiddenFill>
            </a:ext>
          </a:extLst>
        </p:spPr>
      </p:pic>
      <p:pic>
        <p:nvPicPr>
          <p:cNvPr id="30756" name="Picture 36" descr="CORN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4193" y="1795056"/>
            <a:ext cx="889000" cy="960437"/>
          </a:xfrm>
          <a:prstGeom prst="rect">
            <a:avLst/>
          </a:prstGeom>
          <a:noFill/>
          <a:extLst>
            <a:ext uri="{909E8E84-426E-40DD-AFC4-6F175D3DCCD1}">
              <a14:hiddenFill xmlns:a14="http://schemas.microsoft.com/office/drawing/2010/main">
                <a:solidFill>
                  <a:srgbClr val="FFFFFF"/>
                </a:solidFill>
              </a14:hiddenFill>
            </a:ext>
          </a:extLst>
        </p:spPr>
      </p:pic>
      <p:pic>
        <p:nvPicPr>
          <p:cNvPr id="30757" name="Picture 37" descr="CORNUCO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5280" y="2101443"/>
            <a:ext cx="1925638" cy="1390650"/>
          </a:xfrm>
          <a:prstGeom prst="rect">
            <a:avLst/>
          </a:prstGeom>
          <a:noFill/>
          <a:extLst>
            <a:ext uri="{909E8E84-426E-40DD-AFC4-6F175D3DCCD1}">
              <a14:hiddenFill xmlns:a14="http://schemas.microsoft.com/office/drawing/2010/main">
                <a:solidFill>
                  <a:srgbClr val="FFFFFF"/>
                </a:solidFill>
              </a14:hiddenFill>
            </a:ext>
          </a:extLst>
        </p:spPr>
      </p:pic>
      <p:pic>
        <p:nvPicPr>
          <p:cNvPr id="30758" name="Picture 38" descr="EGGPL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4505" y="1579156"/>
            <a:ext cx="1057275" cy="874712"/>
          </a:xfrm>
          <a:prstGeom prst="rect">
            <a:avLst/>
          </a:prstGeom>
          <a:noFill/>
          <a:extLst>
            <a:ext uri="{909E8E84-426E-40DD-AFC4-6F175D3DCCD1}">
              <a14:hiddenFill xmlns:a14="http://schemas.microsoft.com/office/drawing/2010/main">
                <a:solidFill>
                  <a:srgbClr val="FFFFFF"/>
                </a:solidFill>
              </a14:hiddenFill>
            </a:ext>
          </a:extLst>
        </p:spPr>
      </p:pic>
      <p:pic>
        <p:nvPicPr>
          <p:cNvPr id="30759" name="Picture 39" descr="FISHBRD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32755" y="3738156"/>
            <a:ext cx="4968875" cy="850900"/>
          </a:xfrm>
          <a:prstGeom prst="rect">
            <a:avLst/>
          </a:prstGeom>
          <a:noFill/>
          <a:extLst>
            <a:ext uri="{909E8E84-426E-40DD-AFC4-6F175D3DCCD1}">
              <a14:hiddenFill xmlns:a14="http://schemas.microsoft.com/office/drawing/2010/main">
                <a:solidFill>
                  <a:srgbClr val="FFFFFF"/>
                </a:solidFill>
              </a14:hiddenFill>
            </a:ext>
          </a:extLst>
        </p:spPr>
      </p:pic>
      <p:pic>
        <p:nvPicPr>
          <p:cNvPr id="30760" name="Picture 40" descr="FRTBSKT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93880" y="1213237"/>
            <a:ext cx="2578100" cy="1606550"/>
          </a:xfrm>
          <a:prstGeom prst="rect">
            <a:avLst/>
          </a:prstGeom>
          <a:noFill/>
          <a:extLst>
            <a:ext uri="{909E8E84-426E-40DD-AFC4-6F175D3DCCD1}">
              <a14:hiddenFill xmlns:a14="http://schemas.microsoft.com/office/drawing/2010/main">
                <a:solidFill>
                  <a:srgbClr val="FFFFFF"/>
                </a:solidFill>
              </a14:hiddenFill>
            </a:ext>
          </a:extLst>
        </p:spPr>
      </p:pic>
      <p:pic>
        <p:nvPicPr>
          <p:cNvPr id="30761" name="Picture 41" descr="KIW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93568" y="2730093"/>
            <a:ext cx="658812" cy="527050"/>
          </a:xfrm>
          <a:prstGeom prst="rect">
            <a:avLst/>
          </a:prstGeom>
          <a:noFill/>
          <a:extLst>
            <a:ext uri="{909E8E84-426E-40DD-AFC4-6F175D3DCCD1}">
              <a14:hiddenFill xmlns:a14="http://schemas.microsoft.com/office/drawing/2010/main">
                <a:solidFill>
                  <a:srgbClr val="FFFFFF"/>
                </a:solidFill>
              </a14:hiddenFill>
            </a:ext>
          </a:extLst>
        </p:spPr>
      </p:pic>
      <p:pic>
        <p:nvPicPr>
          <p:cNvPr id="30762" name="Picture 42" descr="PEAPOD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4868" y="2371318"/>
            <a:ext cx="1042987" cy="1173163"/>
          </a:xfrm>
          <a:prstGeom prst="rect">
            <a:avLst/>
          </a:prstGeom>
          <a:noFill/>
          <a:extLst>
            <a:ext uri="{909E8E84-426E-40DD-AFC4-6F175D3DCCD1}">
              <a14:hiddenFill xmlns:a14="http://schemas.microsoft.com/office/drawing/2010/main">
                <a:solidFill>
                  <a:srgbClr val="FFFFFF"/>
                </a:solidFill>
              </a14:hiddenFill>
            </a:ext>
          </a:extLst>
        </p:spPr>
      </p:pic>
      <p:pic>
        <p:nvPicPr>
          <p:cNvPr id="30751" name="Picture 31" descr="APP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44280" y="2945993"/>
            <a:ext cx="474663" cy="46672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158" y="-144248"/>
            <a:ext cx="10118726"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4437112"/>
            <a:ext cx="9184481" cy="255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50</a:t>
            </a:fld>
            <a:endParaRPr lang="en-US" altLang="zh-TW" sz="3600" dirty="0"/>
          </a:p>
        </p:txBody>
      </p:sp>
    </p:spTree>
    <p:extLst>
      <p:ext uri="{BB962C8B-B14F-4D97-AF65-F5344CB8AC3E}">
        <p14:creationId xmlns:p14="http://schemas.microsoft.com/office/powerpoint/2010/main" val="2641019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60"/>
                                        </p:tgtEl>
                                        <p:attrNameLst>
                                          <p:attrName>style.visibility</p:attrName>
                                        </p:attrNameLst>
                                      </p:cBhvr>
                                      <p:to>
                                        <p:strVal val="visible"/>
                                      </p:to>
                                    </p:set>
                                    <p:animEffect transition="in" filter="dissolve">
                                      <p:cBhvr>
                                        <p:cTn id="7" dur="500"/>
                                        <p:tgtEl>
                                          <p:spTgt spid="3076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0755"/>
                                        </p:tgtEl>
                                        <p:attrNameLst>
                                          <p:attrName>style.visibility</p:attrName>
                                        </p:attrNameLst>
                                      </p:cBhvr>
                                      <p:to>
                                        <p:strVal val="visible"/>
                                      </p:to>
                                    </p:set>
                                    <p:animEffect transition="in" filter="dissolve">
                                      <p:cBhvr>
                                        <p:cTn id="11" dur="500"/>
                                        <p:tgtEl>
                                          <p:spTgt spid="3075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0756"/>
                                        </p:tgtEl>
                                        <p:attrNameLst>
                                          <p:attrName>style.visibility</p:attrName>
                                        </p:attrNameLst>
                                      </p:cBhvr>
                                      <p:to>
                                        <p:strVal val="visible"/>
                                      </p:to>
                                    </p:set>
                                    <p:animEffect transition="in" filter="dissolve">
                                      <p:cBhvr>
                                        <p:cTn id="15" dur="500"/>
                                        <p:tgtEl>
                                          <p:spTgt spid="3075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0753"/>
                                        </p:tgtEl>
                                        <p:attrNameLst>
                                          <p:attrName>style.visibility</p:attrName>
                                        </p:attrNameLst>
                                      </p:cBhvr>
                                      <p:to>
                                        <p:strVal val="visible"/>
                                      </p:to>
                                    </p:set>
                                    <p:animEffect transition="in" filter="dissolve">
                                      <p:cBhvr>
                                        <p:cTn id="19" dur="500"/>
                                        <p:tgtEl>
                                          <p:spTgt spid="3075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0757"/>
                                        </p:tgtEl>
                                        <p:attrNameLst>
                                          <p:attrName>style.visibility</p:attrName>
                                        </p:attrNameLst>
                                      </p:cBhvr>
                                      <p:to>
                                        <p:strVal val="visible"/>
                                      </p:to>
                                    </p:set>
                                    <p:animEffect transition="in" filter="dissolve">
                                      <p:cBhvr>
                                        <p:cTn id="23" dur="500"/>
                                        <p:tgtEl>
                                          <p:spTgt spid="3075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0758"/>
                                        </p:tgtEl>
                                        <p:attrNameLst>
                                          <p:attrName>style.visibility</p:attrName>
                                        </p:attrNameLst>
                                      </p:cBhvr>
                                      <p:to>
                                        <p:strVal val="visible"/>
                                      </p:to>
                                    </p:set>
                                    <p:animEffect transition="in" filter="dissolve">
                                      <p:cBhvr>
                                        <p:cTn id="27" dur="500"/>
                                        <p:tgtEl>
                                          <p:spTgt spid="30758"/>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0750"/>
                                        </p:tgtEl>
                                        <p:attrNameLst>
                                          <p:attrName>style.visibility</p:attrName>
                                        </p:attrNameLst>
                                      </p:cBhvr>
                                      <p:to>
                                        <p:strVal val="visible"/>
                                      </p:to>
                                    </p:set>
                                    <p:animEffect transition="in" filter="dissolve">
                                      <p:cBhvr>
                                        <p:cTn id="31" dur="500"/>
                                        <p:tgtEl>
                                          <p:spTgt spid="30750"/>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0751"/>
                                        </p:tgtEl>
                                        <p:attrNameLst>
                                          <p:attrName>style.visibility</p:attrName>
                                        </p:attrNameLst>
                                      </p:cBhvr>
                                      <p:to>
                                        <p:strVal val="visible"/>
                                      </p:to>
                                    </p:set>
                                    <p:animEffect transition="in" filter="dissolve">
                                      <p:cBhvr>
                                        <p:cTn id="35" dur="500"/>
                                        <p:tgtEl>
                                          <p:spTgt spid="30751"/>
                                        </p:tgtEl>
                                      </p:cBhvr>
                                    </p:animEffect>
                                  </p:childTnLst>
                                </p:cTn>
                              </p:par>
                            </p:childTnLst>
                          </p:cTn>
                        </p:par>
                        <p:par>
                          <p:cTn id="36" fill="hold" nodeType="afterGroup">
                            <p:stCondLst>
                              <p:cond delay="4000"/>
                            </p:stCondLst>
                            <p:childTnLst>
                              <p:par>
                                <p:cTn id="37" presetID="9" presetClass="entr" presetSubtype="0" fill="hold" nodeType="afterEffect">
                                  <p:stCondLst>
                                    <p:cond delay="0"/>
                                  </p:stCondLst>
                                  <p:childTnLst>
                                    <p:set>
                                      <p:cBhvr>
                                        <p:cTn id="38" dur="1" fill="hold">
                                          <p:stCondLst>
                                            <p:cond delay="0"/>
                                          </p:stCondLst>
                                        </p:cTn>
                                        <p:tgtEl>
                                          <p:spTgt spid="30752"/>
                                        </p:tgtEl>
                                        <p:attrNameLst>
                                          <p:attrName>style.visibility</p:attrName>
                                        </p:attrNameLst>
                                      </p:cBhvr>
                                      <p:to>
                                        <p:strVal val="visible"/>
                                      </p:to>
                                    </p:set>
                                    <p:animEffect transition="in" filter="dissolve">
                                      <p:cBhvr>
                                        <p:cTn id="39" dur="500"/>
                                        <p:tgtEl>
                                          <p:spTgt spid="30752"/>
                                        </p:tgtEl>
                                      </p:cBhvr>
                                    </p:animEffect>
                                  </p:childTnLst>
                                </p:cTn>
                              </p:par>
                            </p:childTnLst>
                          </p:cTn>
                        </p:par>
                        <p:par>
                          <p:cTn id="40" fill="hold" nodeType="afterGroup">
                            <p:stCondLst>
                              <p:cond delay="4500"/>
                            </p:stCondLst>
                            <p:childTnLst>
                              <p:par>
                                <p:cTn id="41" presetID="9" presetClass="entr" presetSubtype="0" fill="hold" nodeType="afterEffect">
                                  <p:stCondLst>
                                    <p:cond delay="0"/>
                                  </p:stCondLst>
                                  <p:childTnLst>
                                    <p:set>
                                      <p:cBhvr>
                                        <p:cTn id="42" dur="1" fill="hold">
                                          <p:stCondLst>
                                            <p:cond delay="0"/>
                                          </p:stCondLst>
                                        </p:cTn>
                                        <p:tgtEl>
                                          <p:spTgt spid="30761"/>
                                        </p:tgtEl>
                                        <p:attrNameLst>
                                          <p:attrName>style.visibility</p:attrName>
                                        </p:attrNameLst>
                                      </p:cBhvr>
                                      <p:to>
                                        <p:strVal val="visible"/>
                                      </p:to>
                                    </p:set>
                                    <p:animEffect transition="in" filter="dissolve">
                                      <p:cBhvr>
                                        <p:cTn id="43" dur="500"/>
                                        <p:tgtEl>
                                          <p:spTgt spid="30761"/>
                                        </p:tgtEl>
                                      </p:cBhvr>
                                    </p:animEffect>
                                  </p:childTnLst>
                                </p:cTn>
                              </p:par>
                            </p:childTnLst>
                          </p:cTn>
                        </p:par>
                        <p:par>
                          <p:cTn id="44" fill="hold" nodeType="afterGroup">
                            <p:stCondLst>
                              <p:cond delay="5000"/>
                            </p:stCondLst>
                            <p:childTnLst>
                              <p:par>
                                <p:cTn id="45" presetID="9" presetClass="entr" presetSubtype="0" fill="hold" nodeType="afterEffect">
                                  <p:stCondLst>
                                    <p:cond delay="0"/>
                                  </p:stCondLst>
                                  <p:childTnLst>
                                    <p:set>
                                      <p:cBhvr>
                                        <p:cTn id="46" dur="1" fill="hold">
                                          <p:stCondLst>
                                            <p:cond delay="0"/>
                                          </p:stCondLst>
                                        </p:cTn>
                                        <p:tgtEl>
                                          <p:spTgt spid="30762"/>
                                        </p:tgtEl>
                                        <p:attrNameLst>
                                          <p:attrName>style.visibility</p:attrName>
                                        </p:attrNameLst>
                                      </p:cBhvr>
                                      <p:to>
                                        <p:strVal val="visible"/>
                                      </p:to>
                                    </p:set>
                                    <p:animEffect transition="in" filter="dissolve">
                                      <p:cBhvr>
                                        <p:cTn id="47" dur="500"/>
                                        <p:tgtEl>
                                          <p:spTgt spid="30762"/>
                                        </p:tgtEl>
                                      </p:cBhvr>
                                    </p:animEffect>
                                  </p:childTnLst>
                                </p:cTn>
                              </p:par>
                            </p:childTnLst>
                          </p:cTn>
                        </p:par>
                        <p:par>
                          <p:cTn id="48" fill="hold" nodeType="afterGroup">
                            <p:stCondLst>
                              <p:cond delay="5500"/>
                            </p:stCondLst>
                            <p:childTnLst>
                              <p:par>
                                <p:cTn id="49" presetID="9" presetClass="entr" presetSubtype="0" fill="hold" nodeType="afterEffect">
                                  <p:stCondLst>
                                    <p:cond delay="0"/>
                                  </p:stCondLst>
                                  <p:childTnLst>
                                    <p:set>
                                      <p:cBhvr>
                                        <p:cTn id="50" dur="1" fill="hold">
                                          <p:stCondLst>
                                            <p:cond delay="0"/>
                                          </p:stCondLst>
                                        </p:cTn>
                                        <p:tgtEl>
                                          <p:spTgt spid="30759"/>
                                        </p:tgtEl>
                                        <p:attrNameLst>
                                          <p:attrName>style.visibility</p:attrName>
                                        </p:attrNameLst>
                                      </p:cBhvr>
                                      <p:to>
                                        <p:strVal val="visible"/>
                                      </p:to>
                                    </p:set>
                                    <p:animEffect transition="in" filter="dissolve">
                                      <p:cBhvr>
                                        <p:cTn id="51" dur="500"/>
                                        <p:tgtEl>
                                          <p:spTgt spid="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nSpc>
                <a:spcPct val="100000"/>
              </a:lnSpc>
              <a:spcBef>
                <a:spcPct val="0"/>
              </a:spcBef>
            </a:pPr>
            <a:endParaRPr lang="zh-TW" altLang="zh-TW" sz="1400">
              <a:solidFill>
                <a:schemeClr val="tx1"/>
              </a:solidFill>
              <a:effectLst/>
              <a:latin typeface="Times New Roman" pitchFamily="18" charset="0"/>
              <a:ea typeface="新細明體" pitchFamily="18" charset="-120"/>
            </a:endParaRPr>
          </a:p>
        </p:txBody>
      </p:sp>
      <p:sp>
        <p:nvSpPr>
          <p:cNvPr id="31750" name="Rectangle 6"/>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lnSpc>
                <a:spcPct val="100000"/>
              </a:lnSpc>
              <a:spcBef>
                <a:spcPct val="0"/>
              </a:spcBef>
            </a:pPr>
            <a:endParaRPr lang="zh-TW" altLang="zh-TW" sz="1400">
              <a:solidFill>
                <a:schemeClr val="tx1"/>
              </a:solidFill>
              <a:effectLst/>
              <a:latin typeface="Times New Roman" pitchFamily="18" charset="0"/>
              <a:ea typeface="新細明體" pitchFamily="18" charset="-120"/>
            </a:endParaRPr>
          </a:p>
        </p:txBody>
      </p:sp>
      <p:sp>
        <p:nvSpPr>
          <p:cNvPr id="31751" name="Text Box 7"/>
          <p:cNvSpPr txBox="1">
            <a:spLocks noChangeArrowheads="1"/>
          </p:cNvSpPr>
          <p:nvPr/>
        </p:nvSpPr>
        <p:spPr bwMode="auto">
          <a:xfrm>
            <a:off x="685800" y="55626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pPr>
            <a:endParaRPr lang="zh-TW" altLang="en-US" sz="2400">
              <a:solidFill>
                <a:schemeClr val="tx1"/>
              </a:solidFill>
              <a:effectLst/>
              <a:latin typeface="Times New Roman" pitchFamily="18" charset="0"/>
              <a:ea typeface="新細明體" pitchFamily="18" charset="-120"/>
            </a:endParaRPr>
          </a:p>
        </p:txBody>
      </p:sp>
      <p:pic>
        <p:nvPicPr>
          <p:cNvPr id="31769" name="Picture 25" descr="SUNDA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1557338"/>
            <a:ext cx="1227138" cy="1701800"/>
          </a:xfrm>
          <a:prstGeom prst="rect">
            <a:avLst/>
          </a:prstGeom>
          <a:noFill/>
          <a:extLst>
            <a:ext uri="{909E8E84-426E-40DD-AFC4-6F175D3DCCD1}">
              <a14:hiddenFill xmlns:a14="http://schemas.microsoft.com/office/drawing/2010/main">
                <a:solidFill>
                  <a:srgbClr val="FFFFFF"/>
                </a:solidFill>
              </a14:hiddenFill>
            </a:ext>
          </a:extLst>
        </p:spPr>
      </p:pic>
      <p:pic>
        <p:nvPicPr>
          <p:cNvPr id="31773" name="Picture 29" descr="COOK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13" y="1700213"/>
            <a:ext cx="1871662" cy="1638300"/>
          </a:xfrm>
          <a:prstGeom prst="rect">
            <a:avLst/>
          </a:prstGeom>
          <a:noFill/>
          <a:extLst>
            <a:ext uri="{909E8E84-426E-40DD-AFC4-6F175D3DCCD1}">
              <a14:hiddenFill xmlns:a14="http://schemas.microsoft.com/office/drawing/2010/main">
                <a:solidFill>
                  <a:srgbClr val="FFFFFF"/>
                </a:solidFill>
              </a14:hiddenFill>
            </a:ext>
          </a:extLst>
        </p:spPr>
      </p:pic>
      <p:pic>
        <p:nvPicPr>
          <p:cNvPr id="31770" name="Picture 26" descr="BDCAK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675" y="2349500"/>
            <a:ext cx="3455988" cy="3168650"/>
          </a:xfrm>
          <a:prstGeom prst="rect">
            <a:avLst/>
          </a:prstGeom>
          <a:noFill/>
          <a:extLst>
            <a:ext uri="{909E8E84-426E-40DD-AFC4-6F175D3DCCD1}">
              <a14:hiddenFill xmlns:a14="http://schemas.microsoft.com/office/drawing/2010/main">
                <a:solidFill>
                  <a:srgbClr val="FFFFFF"/>
                </a:solidFill>
              </a14:hiddenFill>
            </a:ext>
          </a:extLst>
        </p:spPr>
      </p:pic>
      <p:pic>
        <p:nvPicPr>
          <p:cNvPr id="31771" name="Picture 27" descr="CANDYC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700000">
            <a:off x="6028531" y="4277519"/>
            <a:ext cx="944563" cy="1984375"/>
          </a:xfrm>
          <a:prstGeom prst="rect">
            <a:avLst/>
          </a:prstGeom>
          <a:noFill/>
          <a:extLst>
            <a:ext uri="{909E8E84-426E-40DD-AFC4-6F175D3DCCD1}">
              <a14:hiddenFill xmlns:a14="http://schemas.microsoft.com/office/drawing/2010/main">
                <a:solidFill>
                  <a:srgbClr val="FFFFFF"/>
                </a:solidFill>
              </a14:hiddenFill>
            </a:ext>
          </a:extLst>
        </p:spPr>
      </p:pic>
      <p:pic>
        <p:nvPicPr>
          <p:cNvPr id="31775" name="Picture 31" descr="SUNDA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5825" y="2420938"/>
            <a:ext cx="1152525" cy="2060575"/>
          </a:xfrm>
          <a:prstGeom prst="rect">
            <a:avLst/>
          </a:prstGeom>
          <a:noFill/>
          <a:extLst>
            <a:ext uri="{909E8E84-426E-40DD-AFC4-6F175D3DCCD1}">
              <a14:hiddenFill xmlns:a14="http://schemas.microsoft.com/office/drawing/2010/main">
                <a:solidFill>
                  <a:srgbClr val="FFFFFF"/>
                </a:solidFill>
              </a14:hiddenFill>
            </a:ext>
          </a:extLst>
        </p:spPr>
      </p:pic>
      <p:pic>
        <p:nvPicPr>
          <p:cNvPr id="31772" name="Picture 28" descr="CON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5738" y="4724400"/>
            <a:ext cx="1152525" cy="1608138"/>
          </a:xfrm>
          <a:prstGeom prst="rect">
            <a:avLst/>
          </a:prstGeom>
          <a:noFill/>
          <a:extLst>
            <a:ext uri="{909E8E84-426E-40DD-AFC4-6F175D3DCCD1}">
              <a14:hiddenFill xmlns:a14="http://schemas.microsoft.com/office/drawing/2010/main">
                <a:solidFill>
                  <a:srgbClr val="FFFFFF"/>
                </a:solidFill>
              </a14:hiddenFill>
            </a:ext>
          </a:extLst>
        </p:spPr>
      </p:pic>
      <p:pic>
        <p:nvPicPr>
          <p:cNvPr id="31774" name="Picture 30" descr="POPCOR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650" y="3500438"/>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31776" name="Picture 32" descr="CANDYBA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35150" y="4868863"/>
            <a:ext cx="1728788" cy="121443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3694" y="-99392"/>
            <a:ext cx="10118726"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51</a:t>
            </a:fld>
            <a:endParaRPr lang="en-US" altLang="zh-TW" sz="3600" dirty="0"/>
          </a:p>
        </p:txBody>
      </p:sp>
    </p:spTree>
    <p:extLst>
      <p:ext uri="{BB962C8B-B14F-4D97-AF65-F5344CB8AC3E}">
        <p14:creationId xmlns:p14="http://schemas.microsoft.com/office/powerpoint/2010/main" val="2904802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770"/>
                                        </p:tgtEl>
                                        <p:attrNameLst>
                                          <p:attrName>style.visibility</p:attrName>
                                        </p:attrNameLst>
                                      </p:cBhvr>
                                      <p:to>
                                        <p:strVal val="visible"/>
                                      </p:to>
                                    </p:set>
                                    <p:animEffect transition="in" filter="dissolve">
                                      <p:cBhvr>
                                        <p:cTn id="7" dur="500"/>
                                        <p:tgtEl>
                                          <p:spTgt spid="3177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1771"/>
                                        </p:tgtEl>
                                        <p:attrNameLst>
                                          <p:attrName>style.visibility</p:attrName>
                                        </p:attrNameLst>
                                      </p:cBhvr>
                                      <p:to>
                                        <p:strVal val="visible"/>
                                      </p:to>
                                    </p:set>
                                    <p:animEffect transition="in" filter="dissolve">
                                      <p:cBhvr>
                                        <p:cTn id="11" dur="500"/>
                                        <p:tgtEl>
                                          <p:spTgt spid="3177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1773"/>
                                        </p:tgtEl>
                                        <p:attrNameLst>
                                          <p:attrName>style.visibility</p:attrName>
                                        </p:attrNameLst>
                                      </p:cBhvr>
                                      <p:to>
                                        <p:strVal val="visible"/>
                                      </p:to>
                                    </p:set>
                                    <p:animEffect transition="in" filter="dissolve">
                                      <p:cBhvr>
                                        <p:cTn id="15" dur="500"/>
                                        <p:tgtEl>
                                          <p:spTgt spid="3177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1774"/>
                                        </p:tgtEl>
                                        <p:attrNameLst>
                                          <p:attrName>style.visibility</p:attrName>
                                        </p:attrNameLst>
                                      </p:cBhvr>
                                      <p:to>
                                        <p:strVal val="visible"/>
                                      </p:to>
                                    </p:set>
                                    <p:animEffect transition="in" filter="dissolve">
                                      <p:cBhvr>
                                        <p:cTn id="19" dur="500"/>
                                        <p:tgtEl>
                                          <p:spTgt spid="31774"/>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1769"/>
                                        </p:tgtEl>
                                        <p:attrNameLst>
                                          <p:attrName>style.visibility</p:attrName>
                                        </p:attrNameLst>
                                      </p:cBhvr>
                                      <p:to>
                                        <p:strVal val="visible"/>
                                      </p:to>
                                    </p:set>
                                    <p:animEffect transition="in" filter="dissolve">
                                      <p:cBhvr>
                                        <p:cTn id="23" dur="500"/>
                                        <p:tgtEl>
                                          <p:spTgt spid="31769"/>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1772"/>
                                        </p:tgtEl>
                                        <p:attrNameLst>
                                          <p:attrName>style.visibility</p:attrName>
                                        </p:attrNameLst>
                                      </p:cBhvr>
                                      <p:to>
                                        <p:strVal val="visible"/>
                                      </p:to>
                                    </p:set>
                                    <p:animEffect transition="in" filter="dissolve">
                                      <p:cBhvr>
                                        <p:cTn id="27" dur="500"/>
                                        <p:tgtEl>
                                          <p:spTgt spid="31772"/>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1775"/>
                                        </p:tgtEl>
                                        <p:attrNameLst>
                                          <p:attrName>style.visibility</p:attrName>
                                        </p:attrNameLst>
                                      </p:cBhvr>
                                      <p:to>
                                        <p:strVal val="visible"/>
                                      </p:to>
                                    </p:set>
                                    <p:animEffect transition="in" filter="dissolve">
                                      <p:cBhvr>
                                        <p:cTn id="31" dur="500"/>
                                        <p:tgtEl>
                                          <p:spTgt spid="31775"/>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1776"/>
                                        </p:tgtEl>
                                        <p:attrNameLst>
                                          <p:attrName>style.visibility</p:attrName>
                                        </p:attrNameLst>
                                      </p:cBhvr>
                                      <p:to>
                                        <p:strVal val="visible"/>
                                      </p:to>
                                    </p:set>
                                    <p:animEffect transition="in" filter="dissolve">
                                      <p:cBhvr>
                                        <p:cTn id="35" dur="500"/>
                                        <p:tgtEl>
                                          <p:spTgt spid="31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descr="C:\Users\user\Desktop\20110115-16 -SNOC\20101226-1\stepha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7056438"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2"/>
          <p:cNvSpPr txBox="1">
            <a:spLocks noChangeArrowheads="1"/>
          </p:cNvSpPr>
          <p:nvPr/>
        </p:nvSpPr>
        <p:spPr bwMode="auto">
          <a:xfrm>
            <a:off x="1143000" y="1371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fontAlgn="base">
              <a:spcBef>
                <a:spcPct val="0"/>
              </a:spcBef>
              <a:spcAft>
                <a:spcPct val="0"/>
              </a:spcAft>
              <a:buFontTx/>
              <a:buNone/>
            </a:pPr>
            <a:r>
              <a:rPr kumimoji="0" lang="en-US" altLang="zh-TW" sz="5000">
                <a:solidFill>
                  <a:srgbClr val="CC0000"/>
                </a:solidFill>
                <a:latin typeface="Times New Roman" pitchFamily="18" charset="0"/>
                <a:ea typeface="標楷體" pitchFamily="65" charset="-120"/>
              </a:rPr>
              <a:t>Stephan curve</a:t>
            </a:r>
          </a:p>
        </p:txBody>
      </p:sp>
      <p:sp>
        <p:nvSpPr>
          <p:cNvPr id="44038" name="文字方塊 4"/>
          <p:cNvSpPr txBox="1">
            <a:spLocks noChangeArrowheads="1"/>
          </p:cNvSpPr>
          <p:nvPr/>
        </p:nvSpPr>
        <p:spPr bwMode="auto">
          <a:xfrm>
            <a:off x="914400" y="6172200"/>
            <a:ext cx="4446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fontAlgn="base" hangingPunct="1">
              <a:spcAft>
                <a:spcPct val="0"/>
              </a:spcAft>
              <a:buFontTx/>
              <a:buNone/>
            </a:pPr>
            <a:r>
              <a:rPr kumimoji="0" lang="zh-TW" altLang="en-US" sz="2800">
                <a:solidFill>
                  <a:srgbClr val="000000"/>
                </a:solidFill>
                <a:latin typeface="標楷體" pitchFamily="65" charset="-120"/>
                <a:ea typeface="標楷體" pitchFamily="65" charset="-120"/>
              </a:rPr>
              <a:t>資料來源</a:t>
            </a:r>
            <a:r>
              <a:rPr kumimoji="0" lang="en-US" altLang="zh-TW" sz="2800">
                <a:solidFill>
                  <a:srgbClr val="000000"/>
                </a:solidFill>
                <a:latin typeface="標楷體" pitchFamily="65" charset="-120"/>
                <a:ea typeface="標楷體" pitchFamily="65" charset="-120"/>
              </a:rPr>
              <a:t>:</a:t>
            </a:r>
            <a:r>
              <a:rPr kumimoji="0" lang="zh-TW" altLang="en-US" sz="2800">
                <a:solidFill>
                  <a:srgbClr val="000000"/>
                </a:solidFill>
                <a:latin typeface="標楷體" pitchFamily="65" charset="-120"/>
                <a:ea typeface="標楷體" pitchFamily="65" charset="-120"/>
              </a:rPr>
              <a:t>黃耀慧醫師提供</a:t>
            </a:r>
          </a:p>
        </p:txBody>
      </p:sp>
      <p:sp>
        <p:nvSpPr>
          <p:cNvPr id="44039" name="Text Box 6"/>
          <p:cNvSpPr txBox="1">
            <a:spLocks noChangeArrowheads="1"/>
          </p:cNvSpPr>
          <p:nvPr/>
        </p:nvSpPr>
        <p:spPr bwMode="auto">
          <a:xfrm>
            <a:off x="971550" y="260350"/>
            <a:ext cx="7448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fontAlgn="base" hangingPunct="1">
              <a:spcAft>
                <a:spcPct val="0"/>
              </a:spcAft>
              <a:buFontTx/>
              <a:buNone/>
            </a:pPr>
            <a:r>
              <a:rPr kumimoji="0" lang="zh-TW" altLang="en-US" sz="4400">
                <a:solidFill>
                  <a:srgbClr val="CC0000"/>
                </a:solidFill>
                <a:latin typeface="Times New Roman" pitchFamily="18" charset="0"/>
                <a:ea typeface="標楷體" pitchFamily="65" charset="-120"/>
              </a:rPr>
              <a:t>蔗糖漱口後唾液酸鹼值的變化</a:t>
            </a:r>
          </a:p>
        </p:txBody>
      </p:sp>
      <p:sp>
        <p:nvSpPr>
          <p:cNvPr id="44040" name="Text Box 7"/>
          <p:cNvSpPr txBox="1">
            <a:spLocks noChangeArrowheads="1"/>
          </p:cNvSpPr>
          <p:nvPr/>
        </p:nvSpPr>
        <p:spPr bwMode="auto">
          <a:xfrm>
            <a:off x="700088" y="1371600"/>
            <a:ext cx="6715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fontAlgn="base" hangingPunct="1">
              <a:spcBef>
                <a:spcPct val="0"/>
              </a:spcBef>
              <a:spcAft>
                <a:spcPct val="0"/>
              </a:spcAft>
              <a:buFontTx/>
              <a:buNone/>
            </a:pPr>
            <a:r>
              <a:rPr lang="zh-TW" altLang="en-US">
                <a:solidFill>
                  <a:srgbClr val="000000"/>
                </a:solidFill>
                <a:ea typeface="標楷體" pitchFamily="65" charset="-120"/>
              </a:rPr>
              <a:t>酸鹼值</a:t>
            </a:r>
          </a:p>
        </p:txBody>
      </p:sp>
      <p:sp>
        <p:nvSpPr>
          <p:cNvPr id="44041" name="Text Box 8"/>
          <p:cNvSpPr txBox="1">
            <a:spLocks noChangeArrowheads="1"/>
          </p:cNvSpPr>
          <p:nvPr/>
        </p:nvSpPr>
        <p:spPr bwMode="auto">
          <a:xfrm>
            <a:off x="3581400" y="4891088"/>
            <a:ext cx="895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fontAlgn="base" hangingPunct="1">
              <a:spcBef>
                <a:spcPct val="0"/>
              </a:spcBef>
              <a:spcAft>
                <a:spcPct val="0"/>
              </a:spcAft>
              <a:buFontTx/>
              <a:buNone/>
            </a:pPr>
            <a:r>
              <a:rPr lang="zh-TW" altLang="en-US" sz="2800">
                <a:solidFill>
                  <a:srgbClr val="000000"/>
                </a:solidFill>
                <a:ea typeface="標楷體" pitchFamily="65" charset="-120"/>
              </a:rPr>
              <a:t>分鐘</a:t>
            </a:r>
          </a:p>
        </p:txBody>
      </p:sp>
      <p:sp>
        <p:nvSpPr>
          <p:cNvPr id="10" name="投影片編號版面配置區 3"/>
          <p:cNvSpPr txBox="1">
            <a:spLocks/>
          </p:cNvSpPr>
          <p:nvPr/>
        </p:nvSpPr>
        <p:spPr>
          <a:xfrm>
            <a:off x="8420844" y="6400800"/>
            <a:ext cx="755104"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8CBCF0E-636B-4DCE-8D96-35FE649B6784}" type="slidenum">
              <a:rPr lang="en-US" altLang="zh-TW" sz="3600" smtClean="0">
                <a:solidFill>
                  <a:prstClr val="black">
                    <a:tint val="75000"/>
                  </a:prstClr>
                </a:solidFill>
                <a:latin typeface="Calibri"/>
              </a:rPr>
              <a:pPr>
                <a:defRPr/>
              </a:pPr>
              <a:t>52</a:t>
            </a:fld>
            <a:endParaRPr lang="en-US" altLang="zh-TW" sz="3600" dirty="0">
              <a:solidFill>
                <a:prstClr val="black">
                  <a:tint val="75000"/>
                </a:prstClr>
              </a:solidFill>
              <a:latin typeface="Calibri"/>
            </a:endParaRPr>
          </a:p>
        </p:txBody>
      </p:sp>
    </p:spTree>
    <p:extLst>
      <p:ext uri="{BB962C8B-B14F-4D97-AF65-F5344CB8AC3E}">
        <p14:creationId xmlns:p14="http://schemas.microsoft.com/office/powerpoint/2010/main" val="2684671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標題 4"/>
          <p:cNvSpPr>
            <a:spLocks noGrp="1"/>
          </p:cNvSpPr>
          <p:nvPr>
            <p:ph type="title" idx="4294967295"/>
          </p:nvPr>
        </p:nvSpPr>
        <p:spPr>
          <a:xfrm>
            <a:off x="250825" y="0"/>
            <a:ext cx="8893175" cy="1143000"/>
          </a:xfrm>
        </p:spPr>
        <p:txBody>
          <a:bodyPr/>
          <a:lstStyle/>
          <a:p>
            <a:pPr eaLnBrk="1" hangingPunct="1"/>
            <a:r>
              <a:rPr lang="zh-TW" altLang="en-US" sz="4800">
                <a:solidFill>
                  <a:srgbClr val="CC0000"/>
                </a:solidFill>
                <a:ea typeface="標楷體" pitchFamily="65" charset="-120"/>
              </a:rPr>
              <a:t>常見飲料的酸鹼度與酸蝕潛在性</a:t>
            </a:r>
            <a:endParaRPr lang="zh-TW" altLang="en-US" sz="4800">
              <a:ea typeface="標楷體" pitchFamily="65" charset="-120"/>
            </a:endParaRPr>
          </a:p>
        </p:txBody>
      </p:sp>
      <p:graphicFrame>
        <p:nvGraphicFramePr>
          <p:cNvPr id="87097" name="Group 57"/>
          <p:cNvGraphicFramePr>
            <a:graphicFrameLocks noGrp="1"/>
          </p:cNvGraphicFramePr>
          <p:nvPr>
            <p:extLst>
              <p:ext uri="{D42A27DB-BD31-4B8C-83A1-F6EECF244321}">
                <p14:modId xmlns:p14="http://schemas.microsoft.com/office/powerpoint/2010/main" val="18798964"/>
              </p:ext>
            </p:extLst>
          </p:nvPr>
        </p:nvGraphicFramePr>
        <p:xfrm>
          <a:off x="323850" y="981075"/>
          <a:ext cx="5940425" cy="5699166"/>
        </p:xfrm>
        <a:graphic>
          <a:graphicData uri="http://schemas.openxmlformats.org/drawingml/2006/table">
            <a:tbl>
              <a:tblPr/>
              <a:tblGrid>
                <a:gridCol w="2190750">
                  <a:extLst>
                    <a:ext uri="{9D8B030D-6E8A-4147-A177-3AD203B41FA5}">
                      <a16:colId xmlns:a16="http://schemas.microsoft.com/office/drawing/2014/main" val="20000"/>
                    </a:ext>
                  </a:extLst>
                </a:gridCol>
                <a:gridCol w="1579563">
                  <a:extLst>
                    <a:ext uri="{9D8B030D-6E8A-4147-A177-3AD203B41FA5}">
                      <a16:colId xmlns:a16="http://schemas.microsoft.com/office/drawing/2014/main" val="20001"/>
                    </a:ext>
                  </a:extLst>
                </a:gridCol>
                <a:gridCol w="2170112">
                  <a:extLst>
                    <a:ext uri="{9D8B030D-6E8A-4147-A177-3AD203B41FA5}">
                      <a16:colId xmlns:a16="http://schemas.microsoft.com/office/drawing/2014/main" val="20002"/>
                    </a:ext>
                  </a:extLst>
                </a:gridCol>
              </a:tblGrid>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各類飲食</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pH</a:t>
                      </a:r>
                      <a:r>
                        <a:rPr kumimoji="1" lang="zh-TW" altLang="en-US"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值</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酸蝕潛在性</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可樂</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2.1</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      </a:t>
                      </a:r>
                      <a:r>
                        <a:rPr kumimoji="1" lang="zh-TW" altLang="en-US"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高度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冰檸檬紅茶</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3.0</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      </a:t>
                      </a:r>
                      <a:r>
                        <a:rPr kumimoji="1" lang="zh-TW" altLang="en-US"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高度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2"/>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a:ln>
                            <a:noFill/>
                          </a:ln>
                          <a:solidFill>
                            <a:srgbClr val="FF0000"/>
                          </a:solidFill>
                          <a:effectLst/>
                          <a:latin typeface="Arial" pitchFamily="34" charset="0"/>
                          <a:ea typeface="新細明體" pitchFamily="18" charset="-120"/>
                          <a:cs typeface="Times New Roman" pitchFamily="18" charset="0"/>
                        </a:rPr>
                        <a:t>汽水</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3.1</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      </a:t>
                      </a:r>
                      <a:r>
                        <a:rPr kumimoji="1" lang="zh-TW" altLang="en-US" sz="2800" b="1" i="0" u="none" strike="noStrike" cap="none" normalizeH="0" baseline="0" dirty="0">
                          <a:ln>
                            <a:noFill/>
                          </a:ln>
                          <a:solidFill>
                            <a:srgbClr val="FF0000"/>
                          </a:solidFill>
                          <a:effectLst/>
                          <a:latin typeface="Arial" pitchFamily="34" charset="0"/>
                          <a:ea typeface="新細明體" pitchFamily="18" charset="-120"/>
                          <a:cs typeface="Times New Roman" pitchFamily="18" charset="0"/>
                        </a:rPr>
                        <a:t>高度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3"/>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7030A0"/>
                          </a:solidFill>
                          <a:effectLst/>
                          <a:latin typeface="Arial" pitchFamily="34" charset="0"/>
                          <a:ea typeface="新細明體" pitchFamily="18" charset="-120"/>
                          <a:cs typeface="Times New Roman" pitchFamily="18" charset="0"/>
                        </a:rPr>
                        <a:t>蘋果汁</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3.4</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      </a:t>
                      </a:r>
                      <a:r>
                        <a:rPr kumimoji="1" lang="zh-TW" altLang="en-US"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高度 </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4"/>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7030A0"/>
                          </a:solidFill>
                          <a:effectLst/>
                          <a:latin typeface="Arial" pitchFamily="34" charset="0"/>
                          <a:ea typeface="新細明體" pitchFamily="18" charset="-120"/>
                          <a:cs typeface="Times New Roman" pitchFamily="18" charset="0"/>
                        </a:rPr>
                        <a:t>柳橙汁</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3.7</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      </a:t>
                      </a:r>
                      <a:r>
                        <a:rPr kumimoji="1" lang="zh-TW" altLang="en-US"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高度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5"/>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7030A0"/>
                          </a:solidFill>
                          <a:effectLst/>
                          <a:latin typeface="Arial" pitchFamily="34" charset="0"/>
                          <a:ea typeface="新細明體" pitchFamily="18" charset="-120"/>
                          <a:cs typeface="Times New Roman" pitchFamily="18" charset="0"/>
                        </a:rPr>
                        <a:t>葡萄柚汁</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3.1</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      </a:t>
                      </a:r>
                      <a:r>
                        <a:rPr kumimoji="1" lang="zh-TW" altLang="en-US" sz="2800" b="1" i="0" u="none" strike="noStrike" cap="none" normalizeH="0" baseline="0">
                          <a:ln>
                            <a:noFill/>
                          </a:ln>
                          <a:solidFill>
                            <a:srgbClr val="7030A0"/>
                          </a:solidFill>
                          <a:effectLst/>
                          <a:latin typeface="Arial" pitchFamily="34" charset="0"/>
                          <a:ea typeface="新細明體" pitchFamily="18" charset="-120"/>
                          <a:cs typeface="Times New Roman" pitchFamily="18" charset="0"/>
                        </a:rPr>
                        <a:t>高度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6"/>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1" i="0" u="none" strike="noStrike" cap="none" normalizeH="0" baseline="0" dirty="0">
                          <a:ln>
                            <a:noFill/>
                          </a:ln>
                          <a:solidFill>
                            <a:srgbClr val="7030A0"/>
                          </a:solidFill>
                          <a:effectLst/>
                          <a:latin typeface="Arial" pitchFamily="34" charset="0"/>
                          <a:ea typeface="新細明體" pitchFamily="18" charset="-120"/>
                          <a:cs typeface="Times New Roman" pitchFamily="18" charset="0"/>
                        </a:rPr>
                        <a:t>奇異果汁</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dirty="0">
                          <a:ln>
                            <a:noFill/>
                          </a:ln>
                          <a:solidFill>
                            <a:srgbClr val="7030A0"/>
                          </a:solidFill>
                          <a:effectLst/>
                          <a:latin typeface="Arial" pitchFamily="34" charset="0"/>
                          <a:ea typeface="新細明體" pitchFamily="18" charset="-120"/>
                          <a:cs typeface="Times New Roman" pitchFamily="18" charset="0"/>
                        </a:rPr>
                        <a:t>3.1</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dirty="0">
                          <a:ln>
                            <a:noFill/>
                          </a:ln>
                          <a:solidFill>
                            <a:srgbClr val="7030A0"/>
                          </a:solidFill>
                          <a:effectLst/>
                          <a:latin typeface="Arial" pitchFamily="34" charset="0"/>
                          <a:ea typeface="新細明體" pitchFamily="18" charset="-120"/>
                          <a:cs typeface="Times New Roman" pitchFamily="18" charset="0"/>
                        </a:rPr>
                        <a:t>      </a:t>
                      </a:r>
                      <a:r>
                        <a:rPr kumimoji="1" lang="zh-TW" altLang="en-US" sz="2800" b="1" i="0" u="none" strike="noStrike" cap="none" normalizeH="0" baseline="0" dirty="0">
                          <a:ln>
                            <a:noFill/>
                          </a:ln>
                          <a:solidFill>
                            <a:srgbClr val="7030A0"/>
                          </a:solidFill>
                          <a:effectLst/>
                          <a:latin typeface="Arial" pitchFamily="34" charset="0"/>
                          <a:ea typeface="新細明體" pitchFamily="18" charset="-120"/>
                          <a:cs typeface="Times New Roman" pitchFamily="18" charset="0"/>
                        </a:rPr>
                        <a:t>高度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7"/>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醋</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3.2</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      </a:t>
                      </a:r>
                      <a:r>
                        <a:rPr kumimoji="1" lang="zh-TW" altLang="en-US"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高度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8"/>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紅白酒</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2.3~3.8</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      </a:t>
                      </a:r>
                      <a:r>
                        <a:rPr kumimoji="1" lang="zh-TW" altLang="en-US"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中度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9"/>
                  </a:ext>
                </a:extLst>
              </a:tr>
              <a:tr h="5181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紅蘿蔔汁</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4.2</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      </a:t>
                      </a:r>
                      <a:r>
                        <a:rPr kumimoji="1" lang="zh-TW" altLang="en-US" sz="2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中度</a:t>
                      </a:r>
                    </a:p>
                  </a:txBody>
                  <a:tcPr marT="45693" marB="45693" horzOverflow="overflow">
                    <a:lnL w="12700" cap="flat" cmpd="sng" algn="ctr">
                      <a:solidFill>
                        <a:srgbClr val="000000"/>
                      </a:solidFill>
                      <a:prstDash val="solid"/>
                      <a:miter lim="800000"/>
                      <a:headEnd type="none" w="sm" len="sm"/>
                      <a:tailEnd type="none" w="sm" len="sm"/>
                    </a:lnL>
                    <a:lnR w="12700" cap="flat" cmpd="sng" algn="ctr">
                      <a:solidFill>
                        <a:srgbClr val="000000"/>
                      </a:solidFill>
                      <a:prstDash val="solid"/>
                      <a:miter lim="800000"/>
                      <a:headEnd type="none" w="sm" len="sm"/>
                      <a:tailEnd type="none" w="sm" len="sm"/>
                    </a:lnR>
                    <a:lnT w="12700" cap="flat" cmpd="sng" algn="ctr">
                      <a:solidFill>
                        <a:srgbClr val="000000"/>
                      </a:solidFill>
                      <a:prstDash val="solid"/>
                      <a:miter lim="800000"/>
                      <a:headEnd type="none" w="sm" len="sm"/>
                      <a:tailEnd type="none" w="sm" len="sm"/>
                    </a:lnT>
                    <a:lnB w="12700" cap="flat" cmpd="sng" algn="ctr">
                      <a:solidFill>
                        <a:srgbClr val="0000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10"/>
                  </a:ext>
                </a:extLst>
              </a:tr>
            </a:tbl>
          </a:graphicData>
        </a:graphic>
      </p:graphicFrame>
      <p:pic>
        <p:nvPicPr>
          <p:cNvPr id="49206" name="Picture 4" descr="C:\Users\user\Desktop\2009-10 (十月)\pg02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125538"/>
            <a:ext cx="2381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07" name="文字方塊 4"/>
          <p:cNvSpPr txBox="1">
            <a:spLocks noChangeArrowheads="1"/>
          </p:cNvSpPr>
          <p:nvPr/>
        </p:nvSpPr>
        <p:spPr bwMode="auto">
          <a:xfrm>
            <a:off x="6369050" y="5300663"/>
            <a:ext cx="276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buFontTx/>
              <a:buNone/>
            </a:pPr>
            <a:r>
              <a:rPr kumimoji="0" lang="zh-TW" altLang="en-US" sz="1800">
                <a:latin typeface="Times New Roman" pitchFamily="18" charset="0"/>
                <a:ea typeface="標楷體" pitchFamily="65" charset="-120"/>
              </a:rPr>
              <a:t>資料來源</a:t>
            </a:r>
            <a:r>
              <a:rPr kumimoji="0" lang="en-US" altLang="zh-TW" sz="1800">
                <a:latin typeface="Times New Roman" pitchFamily="18" charset="0"/>
                <a:ea typeface="標楷體" pitchFamily="65" charset="-120"/>
              </a:rPr>
              <a:t>;</a:t>
            </a:r>
            <a:r>
              <a:rPr kumimoji="0" lang="zh-TW" altLang="en-US" sz="1800">
                <a:latin typeface="Times New Roman" pitchFamily="18" charset="0"/>
                <a:ea typeface="標楷體" pitchFamily="65" charset="-120"/>
              </a:rPr>
              <a:t>黃耀慧醫師提供</a:t>
            </a:r>
          </a:p>
        </p:txBody>
      </p:sp>
      <p:pic>
        <p:nvPicPr>
          <p:cNvPr id="492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3500438"/>
            <a:ext cx="24098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53</a:t>
            </a:fld>
            <a:endParaRPr lang="en-US" altLang="zh-TW" sz="3600" dirty="0"/>
          </a:p>
        </p:txBody>
      </p:sp>
    </p:spTree>
    <p:extLst>
      <p:ext uri="{BB962C8B-B14F-4D97-AF65-F5344CB8AC3E}">
        <p14:creationId xmlns:p14="http://schemas.microsoft.com/office/powerpoint/2010/main" val="88227553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51766.com/img/shpjly/130811622376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27936234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7805" y="18256"/>
            <a:ext cx="7643192" cy="1143000"/>
          </a:xfrm>
        </p:spPr>
        <p:txBody>
          <a:bodyPr>
            <a:normAutofit/>
          </a:bodyPr>
          <a:lstStyle/>
          <a:p>
            <a:pPr algn="l"/>
            <a:r>
              <a:rPr lang="en-US" altLang="zh-TW" sz="4800" dirty="0">
                <a:latin typeface="標楷體" panose="03000509000000000000" pitchFamily="65" charset="-120"/>
                <a:ea typeface="標楷體" panose="03000509000000000000" pitchFamily="65" charset="-120"/>
              </a:rPr>
              <a:t>1.</a:t>
            </a:r>
            <a:r>
              <a:rPr lang="zh-TW" altLang="en-US" sz="4800" dirty="0">
                <a:latin typeface="標楷體" panose="03000509000000000000" pitchFamily="65" charset="-120"/>
                <a:ea typeface="標楷體" panose="03000509000000000000" pitchFamily="65" charset="-120"/>
              </a:rPr>
              <a:t>氟漆（小學一年級）</a:t>
            </a:r>
          </a:p>
        </p:txBody>
      </p:sp>
      <p:sp>
        <p:nvSpPr>
          <p:cNvPr id="4" name="標題 1"/>
          <p:cNvSpPr txBox="1">
            <a:spLocks/>
          </p:cNvSpPr>
          <p:nvPr/>
        </p:nvSpPr>
        <p:spPr>
          <a:xfrm>
            <a:off x="767805" y="1143000"/>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2.</a:t>
            </a:r>
            <a:r>
              <a:rPr lang="zh-TW" altLang="en-US" sz="4800" dirty="0">
                <a:latin typeface="標楷體" panose="03000509000000000000" pitchFamily="65" charset="-120"/>
                <a:ea typeface="標楷體" panose="03000509000000000000" pitchFamily="65" charset="-120"/>
              </a:rPr>
              <a:t>含氟漱口水（小學全年級）</a:t>
            </a:r>
          </a:p>
        </p:txBody>
      </p:sp>
      <p:sp>
        <p:nvSpPr>
          <p:cNvPr id="5" name="標題 1"/>
          <p:cNvSpPr txBox="1">
            <a:spLocks/>
          </p:cNvSpPr>
          <p:nvPr/>
        </p:nvSpPr>
        <p:spPr>
          <a:xfrm>
            <a:off x="767805" y="2286000"/>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3.</a:t>
            </a:r>
            <a:r>
              <a:rPr lang="zh-TW" altLang="en-US" sz="4800" dirty="0">
                <a:latin typeface="標楷體" panose="03000509000000000000" pitchFamily="65" charset="-120"/>
                <a:ea typeface="標楷體" panose="03000509000000000000" pitchFamily="65" charset="-120"/>
              </a:rPr>
              <a:t>窩溝封填（小學一～三年級）</a:t>
            </a:r>
          </a:p>
        </p:txBody>
      </p:sp>
      <p:sp>
        <p:nvSpPr>
          <p:cNvPr id="6" name="標題 1"/>
          <p:cNvSpPr txBox="1">
            <a:spLocks/>
          </p:cNvSpPr>
          <p:nvPr/>
        </p:nvSpPr>
        <p:spPr>
          <a:xfrm>
            <a:off x="767805" y="3410744"/>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4.</a:t>
            </a:r>
            <a:r>
              <a:rPr lang="zh-TW" altLang="en-US" sz="4800" dirty="0">
                <a:latin typeface="標楷體" panose="03000509000000000000" pitchFamily="65" charset="-120"/>
                <a:ea typeface="標楷體" panose="03000509000000000000" pitchFamily="65" charset="-120"/>
              </a:rPr>
              <a:t>口腔檢查（小學一、四年級）</a:t>
            </a:r>
          </a:p>
        </p:txBody>
      </p:sp>
      <p:sp>
        <p:nvSpPr>
          <p:cNvPr id="7" name="標題 1"/>
          <p:cNvSpPr txBox="1">
            <a:spLocks/>
          </p:cNvSpPr>
          <p:nvPr/>
        </p:nvSpPr>
        <p:spPr>
          <a:xfrm>
            <a:off x="755576" y="4535488"/>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dirty="0">
                <a:latin typeface="標楷體" panose="03000509000000000000" pitchFamily="65" charset="-120"/>
                <a:ea typeface="標楷體" panose="03000509000000000000" pitchFamily="65" charset="-120"/>
              </a:rPr>
              <a:t>5.</a:t>
            </a:r>
            <a:r>
              <a:rPr lang="zh-TW" altLang="en-US" sz="4800" dirty="0">
                <a:latin typeface="標楷體" panose="03000509000000000000" pitchFamily="65" charset="-120"/>
                <a:ea typeface="標楷體" panose="03000509000000000000" pitchFamily="65" charset="-120"/>
              </a:rPr>
              <a:t>校牙醫（小學全年級）</a:t>
            </a:r>
          </a:p>
        </p:txBody>
      </p:sp>
      <p:sp>
        <p:nvSpPr>
          <p:cNvPr id="8" name="標題 1"/>
          <p:cNvSpPr txBox="1">
            <a:spLocks/>
          </p:cNvSpPr>
          <p:nvPr/>
        </p:nvSpPr>
        <p:spPr>
          <a:xfrm>
            <a:off x="755576" y="5660232"/>
            <a:ext cx="764319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zh-TW" altLang="en-US" sz="4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潔牙觀摩（小學三～六年級）</a:t>
            </a:r>
          </a:p>
        </p:txBody>
      </p:sp>
    </p:spTree>
    <p:extLst>
      <p:ext uri="{BB962C8B-B14F-4D97-AF65-F5344CB8AC3E}">
        <p14:creationId xmlns:p14="http://schemas.microsoft.com/office/powerpoint/2010/main" val="1754954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home-我的文件\北市公會\第20屆\口醫委員會\台北市潔牙比賽\S__212500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893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9190" y="332656"/>
            <a:ext cx="7920880" cy="2862322"/>
          </a:xfrm>
          <a:prstGeom prst="rect">
            <a:avLst/>
          </a:prstGeom>
        </p:spPr>
        <p:txBody>
          <a:bodyPr wrap="square">
            <a:spAutoFit/>
          </a:bodyPr>
          <a:lstStyle/>
          <a:p>
            <a:r>
              <a:rPr lang="en-US" altLang="zh-TW" sz="3600" dirty="0">
                <a:solidFill>
                  <a:prstClr val="black"/>
                </a:solidFill>
                <a:latin typeface="標楷體" panose="03000509000000000000" pitchFamily="65" charset="-120"/>
                <a:ea typeface="標楷體" panose="03000509000000000000" pitchFamily="65" charset="-120"/>
              </a:rPr>
              <a:t>2019</a:t>
            </a:r>
            <a:r>
              <a:rPr lang="zh-TW" altLang="en-US" sz="3600" dirty="0">
                <a:solidFill>
                  <a:prstClr val="black"/>
                </a:solidFill>
                <a:latin typeface="標楷體" panose="03000509000000000000" pitchFamily="65" charset="-120"/>
                <a:ea typeface="標楷體" panose="03000509000000000000" pitchFamily="65" charset="-120"/>
              </a:rPr>
              <a:t>年台北市國小潔牙觀摩活動</a:t>
            </a:r>
          </a:p>
          <a:p>
            <a:r>
              <a:rPr lang="zh-TW" altLang="en-US" sz="3600" dirty="0">
                <a:solidFill>
                  <a:prstClr val="black"/>
                </a:solidFill>
                <a:latin typeface="標楷體" panose="03000509000000000000" pitchFamily="65" charset="-120"/>
                <a:ea typeface="標楷體" panose="03000509000000000000" pitchFamily="65" charset="-120"/>
              </a:rPr>
              <a:t>時間：</a:t>
            </a:r>
            <a:r>
              <a:rPr lang="en-US" altLang="zh-TW" sz="3600" dirty="0">
                <a:solidFill>
                  <a:prstClr val="black"/>
                </a:solidFill>
                <a:latin typeface="標楷體" panose="03000509000000000000" pitchFamily="65" charset="-120"/>
                <a:ea typeface="標楷體" panose="03000509000000000000" pitchFamily="65" charset="-120"/>
              </a:rPr>
              <a:t>2019</a:t>
            </a:r>
            <a:r>
              <a:rPr lang="zh-TW" altLang="en-US" sz="3600" dirty="0">
                <a:solidFill>
                  <a:prstClr val="black"/>
                </a:solidFill>
                <a:latin typeface="標楷體" panose="03000509000000000000" pitchFamily="65" charset="-120"/>
                <a:ea typeface="標楷體" panose="03000509000000000000" pitchFamily="65" charset="-120"/>
              </a:rPr>
              <a:t>年</a:t>
            </a:r>
            <a:r>
              <a:rPr lang="en-US" altLang="zh-TW" sz="3600" dirty="0">
                <a:solidFill>
                  <a:prstClr val="black"/>
                </a:solidFill>
                <a:latin typeface="標楷體" panose="03000509000000000000" pitchFamily="65" charset="-120"/>
                <a:ea typeface="標楷體" panose="03000509000000000000" pitchFamily="65" charset="-120"/>
              </a:rPr>
              <a:t>05</a:t>
            </a:r>
            <a:r>
              <a:rPr lang="zh-TW" altLang="en-US" sz="3600" dirty="0">
                <a:solidFill>
                  <a:prstClr val="black"/>
                </a:solidFill>
                <a:latin typeface="標楷體" panose="03000509000000000000" pitchFamily="65" charset="-120"/>
                <a:ea typeface="標楷體" panose="03000509000000000000" pitchFamily="65" charset="-120"/>
              </a:rPr>
              <a:t>月</a:t>
            </a:r>
            <a:r>
              <a:rPr lang="en-US" altLang="zh-TW" sz="3600" dirty="0">
                <a:solidFill>
                  <a:prstClr val="black"/>
                </a:solidFill>
                <a:latin typeface="標楷體" panose="03000509000000000000" pitchFamily="65" charset="-120"/>
                <a:ea typeface="標楷體" panose="03000509000000000000" pitchFamily="65" charset="-120"/>
              </a:rPr>
              <a:t>30</a:t>
            </a:r>
            <a:r>
              <a:rPr lang="zh-TW" altLang="en-US" sz="3600" dirty="0">
                <a:solidFill>
                  <a:prstClr val="black"/>
                </a:solidFill>
                <a:latin typeface="標楷體" panose="03000509000000000000" pitchFamily="65" charset="-120"/>
                <a:ea typeface="標楷體" panose="03000509000000000000" pitchFamily="65" charset="-120"/>
              </a:rPr>
              <a:t>日</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星期五</a:t>
            </a:r>
            <a:r>
              <a:rPr lang="en-US" altLang="zh-TW" sz="3600" dirty="0">
                <a:solidFill>
                  <a:prstClr val="black"/>
                </a:solidFill>
                <a:latin typeface="標楷體" panose="03000509000000000000" pitchFamily="65" charset="-120"/>
                <a:ea typeface="標楷體" panose="03000509000000000000" pitchFamily="65" charset="-120"/>
              </a:rPr>
              <a:t>)</a:t>
            </a:r>
          </a:p>
          <a:p>
            <a:r>
              <a:rPr lang="zh-TW" altLang="en-US" sz="3600" dirty="0">
                <a:solidFill>
                  <a:prstClr val="black"/>
                </a:solidFill>
                <a:latin typeface="標楷體" panose="03000509000000000000" pitchFamily="65" charset="-120"/>
                <a:ea typeface="標楷體" panose="03000509000000000000" pitchFamily="65" charset="-120"/>
              </a:rPr>
              <a:t>上午 </a:t>
            </a:r>
            <a:r>
              <a:rPr lang="en-US" altLang="zh-TW" sz="3600" dirty="0">
                <a:solidFill>
                  <a:prstClr val="black"/>
                </a:solidFill>
                <a:latin typeface="標楷體" panose="03000509000000000000" pitchFamily="65" charset="-120"/>
                <a:ea typeface="標楷體" panose="03000509000000000000" pitchFamily="65" charset="-120"/>
              </a:rPr>
              <a:t>8</a:t>
            </a:r>
            <a:r>
              <a:rPr lang="zh-TW" altLang="en-US" sz="3600" dirty="0">
                <a:solidFill>
                  <a:prstClr val="black"/>
                </a:solidFill>
                <a:latin typeface="標楷體" panose="03000509000000000000" pitchFamily="65" charset="-120"/>
                <a:ea typeface="標楷體" panose="03000509000000000000" pitchFamily="65" charset="-120"/>
              </a:rPr>
              <a:t>：</a:t>
            </a:r>
            <a:r>
              <a:rPr lang="en-US" altLang="zh-TW" sz="3600" dirty="0">
                <a:solidFill>
                  <a:prstClr val="black"/>
                </a:solidFill>
                <a:latin typeface="標楷體" panose="03000509000000000000" pitchFamily="65" charset="-120"/>
                <a:ea typeface="標楷體" panose="03000509000000000000" pitchFamily="65" charset="-120"/>
              </a:rPr>
              <a:t>00 </a:t>
            </a:r>
            <a:r>
              <a:rPr lang="zh-TW" altLang="en-US" sz="3600" dirty="0">
                <a:solidFill>
                  <a:prstClr val="black"/>
                </a:solidFill>
                <a:latin typeface="標楷體" panose="03000509000000000000" pitchFamily="65" charset="-120"/>
                <a:ea typeface="標楷體" panose="03000509000000000000" pitchFamily="65" charset="-120"/>
              </a:rPr>
              <a:t>至 下午 </a:t>
            </a:r>
            <a:r>
              <a:rPr lang="en-US" altLang="zh-TW" sz="3600" dirty="0">
                <a:solidFill>
                  <a:prstClr val="black"/>
                </a:solidFill>
                <a:latin typeface="標楷體" panose="03000509000000000000" pitchFamily="65" charset="-120"/>
                <a:ea typeface="標楷體" panose="03000509000000000000" pitchFamily="65" charset="-120"/>
              </a:rPr>
              <a:t>3</a:t>
            </a:r>
            <a:r>
              <a:rPr lang="zh-TW" altLang="en-US" sz="3600" dirty="0">
                <a:solidFill>
                  <a:prstClr val="black"/>
                </a:solidFill>
                <a:latin typeface="標楷體" panose="03000509000000000000" pitchFamily="65" charset="-120"/>
                <a:ea typeface="標楷體" panose="03000509000000000000" pitchFamily="65" charset="-120"/>
              </a:rPr>
              <a:t>：</a:t>
            </a:r>
            <a:r>
              <a:rPr lang="en-US" altLang="zh-TW" sz="3600" dirty="0">
                <a:solidFill>
                  <a:prstClr val="black"/>
                </a:solidFill>
                <a:latin typeface="標楷體" panose="03000509000000000000" pitchFamily="65" charset="-120"/>
                <a:ea typeface="標楷體" panose="03000509000000000000" pitchFamily="65" charset="-120"/>
              </a:rPr>
              <a:t>00</a:t>
            </a:r>
          </a:p>
          <a:p>
            <a:r>
              <a:rPr lang="zh-TW" altLang="en-US" sz="3600" dirty="0">
                <a:solidFill>
                  <a:prstClr val="black"/>
                </a:solidFill>
                <a:latin typeface="標楷體" panose="03000509000000000000" pitchFamily="65" charset="-120"/>
                <a:ea typeface="標楷體" panose="03000509000000000000" pitchFamily="65" charset="-120"/>
              </a:rPr>
              <a:t>地點：臺北市大同區雙蓮國民小學</a:t>
            </a:r>
            <a:endParaRPr lang="en-US" altLang="zh-TW" sz="3600" dirty="0">
              <a:solidFill>
                <a:prstClr val="black"/>
              </a:solidFill>
              <a:latin typeface="標楷體" panose="03000509000000000000" pitchFamily="65" charset="-120"/>
              <a:ea typeface="標楷體" panose="03000509000000000000" pitchFamily="65" charset="-120"/>
            </a:endParaRPr>
          </a:p>
          <a:p>
            <a:r>
              <a:rPr lang="zh-TW" altLang="en-US" sz="3600" dirty="0">
                <a:solidFill>
                  <a:prstClr val="black"/>
                </a:solidFill>
                <a:latin typeface="標楷體" panose="03000509000000000000" pitchFamily="65" charset="-120"/>
                <a:ea typeface="標楷體" panose="03000509000000000000" pitchFamily="65" charset="-120"/>
              </a:rPr>
              <a:t>      臺北市大同區錦西街</a:t>
            </a:r>
            <a:r>
              <a:rPr lang="en-US" altLang="zh-TW" sz="3600" dirty="0">
                <a:solidFill>
                  <a:prstClr val="black"/>
                </a:solidFill>
                <a:latin typeface="標楷體" panose="03000509000000000000" pitchFamily="65" charset="-120"/>
                <a:ea typeface="標楷體" panose="03000509000000000000" pitchFamily="65" charset="-120"/>
              </a:rPr>
              <a:t>51</a:t>
            </a:r>
            <a:r>
              <a:rPr lang="zh-TW" altLang="en-US" sz="3600" dirty="0">
                <a:solidFill>
                  <a:prstClr val="black"/>
                </a:solidFill>
                <a:latin typeface="標楷體" panose="03000509000000000000" pitchFamily="65" charset="-120"/>
                <a:ea typeface="標楷體" panose="03000509000000000000" pitchFamily="65" charset="-120"/>
              </a:rPr>
              <a:t>號</a:t>
            </a:r>
          </a:p>
        </p:txBody>
      </p:sp>
      <p:pic>
        <p:nvPicPr>
          <p:cNvPr id="3077" name="Picture 5" descr="查看來源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2722"/>
            <a:ext cx="4762500" cy="34126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488" y="3199542"/>
            <a:ext cx="4232084" cy="357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199542"/>
            <a:ext cx="2514600" cy="363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04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wheel(1)">
                                      <p:cBhvr>
                                        <p:cTn id="7" dur="2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FB8E620-CC10-41F2-B6DE-73056018661E}"/>
              </a:ext>
            </a:extLst>
          </p:cNvPr>
          <p:cNvSpPr txBox="1"/>
          <p:nvPr/>
        </p:nvSpPr>
        <p:spPr>
          <a:xfrm>
            <a:off x="827584" y="620688"/>
            <a:ext cx="6696744" cy="1754326"/>
          </a:xfrm>
          <a:prstGeom prst="rect">
            <a:avLst/>
          </a:prstGeom>
          <a:noFill/>
        </p:spPr>
        <p:txBody>
          <a:bodyPr wrap="square" rtlCol="0">
            <a:spAutoFit/>
          </a:bodyPr>
          <a:lstStyle/>
          <a:p>
            <a:r>
              <a:rPr lang="zh-TW" altLang="en-US" sz="5400" dirty="0">
                <a:latin typeface="+mj-ea"/>
                <a:ea typeface="+mj-ea"/>
              </a:rPr>
              <a:t>台北市</a:t>
            </a:r>
            <a:endParaRPr lang="en-US" altLang="zh-TW" sz="5400" dirty="0">
              <a:latin typeface="+mj-ea"/>
              <a:ea typeface="+mj-ea"/>
            </a:endParaRPr>
          </a:p>
          <a:p>
            <a:r>
              <a:rPr lang="zh-TW" altLang="en-US" sz="5400" dirty="0">
                <a:latin typeface="+mj-ea"/>
                <a:ea typeface="+mj-ea"/>
              </a:rPr>
              <a:t>       民生</a:t>
            </a:r>
            <a:r>
              <a:rPr lang="en-US" altLang="zh-TW" sz="5400" dirty="0">
                <a:latin typeface="+mj-ea"/>
                <a:ea typeface="+mj-ea"/>
              </a:rPr>
              <a:t>.</a:t>
            </a:r>
            <a:r>
              <a:rPr lang="zh-TW" altLang="en-US" sz="5400" dirty="0">
                <a:latin typeface="+mj-ea"/>
                <a:ea typeface="+mj-ea"/>
              </a:rPr>
              <a:t>文林</a:t>
            </a:r>
            <a:r>
              <a:rPr lang="en-US" altLang="zh-TW" sz="5400" dirty="0">
                <a:latin typeface="+mj-ea"/>
                <a:ea typeface="+mj-ea"/>
              </a:rPr>
              <a:t>.</a:t>
            </a:r>
            <a:r>
              <a:rPr lang="zh-TW" altLang="en-US" sz="5400" dirty="0">
                <a:latin typeface="+mj-ea"/>
                <a:ea typeface="+mj-ea"/>
              </a:rPr>
              <a:t>大理</a:t>
            </a:r>
          </a:p>
        </p:txBody>
      </p:sp>
      <p:sp>
        <p:nvSpPr>
          <p:cNvPr id="7" name="文字方塊 6">
            <a:extLst>
              <a:ext uri="{FF2B5EF4-FFF2-40B4-BE49-F238E27FC236}">
                <a16:creationId xmlns:a16="http://schemas.microsoft.com/office/drawing/2014/main" id="{F4CC613E-0827-4273-8F8A-BD6A67B2BD70}"/>
              </a:ext>
            </a:extLst>
          </p:cNvPr>
          <p:cNvSpPr txBox="1"/>
          <p:nvPr/>
        </p:nvSpPr>
        <p:spPr>
          <a:xfrm>
            <a:off x="827584" y="3423387"/>
            <a:ext cx="6696744" cy="2585323"/>
          </a:xfrm>
          <a:prstGeom prst="rect">
            <a:avLst/>
          </a:prstGeom>
          <a:noFill/>
        </p:spPr>
        <p:txBody>
          <a:bodyPr wrap="square" rtlCol="0">
            <a:spAutoFit/>
          </a:bodyPr>
          <a:lstStyle/>
          <a:p>
            <a:r>
              <a:rPr lang="zh-TW" altLang="en-US" sz="5400" dirty="0">
                <a:latin typeface="+mj-ea"/>
                <a:ea typeface="+mj-ea"/>
              </a:rPr>
              <a:t>新北市</a:t>
            </a:r>
            <a:endParaRPr lang="en-US" altLang="zh-TW" sz="5400" dirty="0">
              <a:latin typeface="+mj-ea"/>
              <a:ea typeface="+mj-ea"/>
            </a:endParaRPr>
          </a:p>
          <a:p>
            <a:r>
              <a:rPr lang="zh-TW" altLang="en-US" sz="5400" dirty="0">
                <a:latin typeface="+mj-ea"/>
                <a:ea typeface="+mj-ea"/>
              </a:rPr>
              <a:t>       安坑</a:t>
            </a:r>
            <a:r>
              <a:rPr lang="en-US" altLang="zh-TW" sz="5400" dirty="0">
                <a:latin typeface="+mj-ea"/>
                <a:ea typeface="+mj-ea"/>
              </a:rPr>
              <a:t>.</a:t>
            </a:r>
            <a:r>
              <a:rPr lang="zh-TW" altLang="en-US" sz="5400" dirty="0">
                <a:latin typeface="+mj-ea"/>
                <a:ea typeface="+mj-ea"/>
              </a:rPr>
              <a:t>山佳</a:t>
            </a:r>
            <a:r>
              <a:rPr lang="en-US" altLang="zh-TW" sz="5400" dirty="0">
                <a:latin typeface="+mj-ea"/>
                <a:ea typeface="+mj-ea"/>
              </a:rPr>
              <a:t>.</a:t>
            </a:r>
            <a:r>
              <a:rPr lang="zh-TW" altLang="en-US" sz="5400" dirty="0">
                <a:latin typeface="+mj-ea"/>
                <a:ea typeface="+mj-ea"/>
              </a:rPr>
              <a:t>育德</a:t>
            </a:r>
            <a:endParaRPr lang="en-US" altLang="zh-TW" sz="5400" dirty="0">
              <a:latin typeface="+mj-ea"/>
              <a:ea typeface="+mj-ea"/>
            </a:endParaRPr>
          </a:p>
          <a:p>
            <a:r>
              <a:rPr lang="zh-TW" altLang="en-US" sz="5400" dirty="0">
                <a:latin typeface="+mj-ea"/>
                <a:ea typeface="+mj-ea"/>
              </a:rPr>
              <a:t>       乙組</a:t>
            </a:r>
            <a:r>
              <a:rPr lang="en-US" altLang="zh-TW" sz="5400" dirty="0">
                <a:latin typeface="+mj-ea"/>
                <a:ea typeface="+mj-ea"/>
              </a:rPr>
              <a:t>:</a:t>
            </a:r>
            <a:r>
              <a:rPr lang="zh-TW" altLang="en-US" sz="5400" dirty="0">
                <a:latin typeface="+mj-ea"/>
                <a:ea typeface="+mj-ea"/>
              </a:rPr>
              <a:t>民義</a:t>
            </a:r>
          </a:p>
        </p:txBody>
      </p:sp>
    </p:spTree>
    <p:extLst>
      <p:ext uri="{BB962C8B-B14F-4D97-AF65-F5344CB8AC3E}">
        <p14:creationId xmlns:p14="http://schemas.microsoft.com/office/powerpoint/2010/main" val="2705235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9190" y="620688"/>
            <a:ext cx="7920880" cy="2308324"/>
          </a:xfrm>
          <a:prstGeom prst="rect">
            <a:avLst/>
          </a:prstGeom>
        </p:spPr>
        <p:txBody>
          <a:bodyPr wrap="square">
            <a:spAutoFit/>
          </a:bodyPr>
          <a:lstStyle/>
          <a:p>
            <a:r>
              <a:rPr lang="en-US" altLang="zh-TW" sz="3600" dirty="0">
                <a:latin typeface="標楷體" panose="03000509000000000000" pitchFamily="65" charset="-120"/>
                <a:ea typeface="標楷體" panose="03000509000000000000" pitchFamily="65" charset="-120"/>
              </a:rPr>
              <a:t>2019</a:t>
            </a:r>
            <a:r>
              <a:rPr lang="zh-TW" altLang="en-US" sz="3600" dirty="0">
                <a:latin typeface="標楷體" panose="03000509000000000000" pitchFamily="65" charset="-120"/>
                <a:ea typeface="標楷體" panose="03000509000000000000" pitchFamily="65" charset="-120"/>
              </a:rPr>
              <a:t>年全國國小潔牙觀摩活動</a:t>
            </a:r>
          </a:p>
          <a:p>
            <a:r>
              <a:rPr lang="zh-TW" altLang="en-US" sz="3600" dirty="0">
                <a:latin typeface="標楷體" panose="03000509000000000000" pitchFamily="65" charset="-120"/>
                <a:ea typeface="標楷體" panose="03000509000000000000" pitchFamily="65" charset="-120"/>
              </a:rPr>
              <a:t>時間：</a:t>
            </a:r>
            <a:r>
              <a:rPr lang="en-US" altLang="zh-TW" sz="3600" dirty="0">
                <a:latin typeface="標楷體" panose="03000509000000000000" pitchFamily="65" charset="-120"/>
                <a:ea typeface="標楷體" panose="03000509000000000000" pitchFamily="65" charset="-120"/>
              </a:rPr>
              <a:t>2019</a:t>
            </a:r>
            <a:r>
              <a:rPr lang="zh-TW" altLang="en-US" sz="3600" dirty="0">
                <a:latin typeface="標楷體" panose="03000509000000000000" pitchFamily="65" charset="-120"/>
                <a:ea typeface="標楷體" panose="03000509000000000000" pitchFamily="65" charset="-120"/>
              </a:rPr>
              <a:t>年</a:t>
            </a:r>
            <a:r>
              <a:rPr lang="en-US" altLang="zh-TW" sz="3600" dirty="0">
                <a:latin typeface="標楷體" panose="03000509000000000000" pitchFamily="65" charset="-120"/>
                <a:ea typeface="標楷體" panose="03000509000000000000" pitchFamily="65" charset="-120"/>
              </a:rPr>
              <a:t>09</a:t>
            </a:r>
            <a:r>
              <a:rPr lang="zh-TW" altLang="en-US" sz="3600" dirty="0">
                <a:latin typeface="標楷體" panose="03000509000000000000" pitchFamily="65" charset="-120"/>
                <a:ea typeface="標楷體" panose="03000509000000000000" pitchFamily="65" charset="-120"/>
              </a:rPr>
              <a:t>月</a:t>
            </a:r>
            <a:r>
              <a:rPr lang="en-US" altLang="zh-TW" sz="3600" dirty="0">
                <a:latin typeface="標楷體" panose="03000509000000000000" pitchFamily="65" charset="-120"/>
                <a:ea typeface="標楷體" panose="03000509000000000000" pitchFamily="65" charset="-120"/>
              </a:rPr>
              <a:t>27</a:t>
            </a:r>
            <a:r>
              <a:rPr lang="zh-TW" altLang="en-US" sz="3600" dirty="0">
                <a:latin typeface="標楷體" panose="03000509000000000000" pitchFamily="65" charset="-120"/>
                <a:ea typeface="標楷體" panose="03000509000000000000" pitchFamily="65" charset="-120"/>
              </a:rPr>
              <a:t>日</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星期五</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上午 </a:t>
            </a:r>
            <a:r>
              <a:rPr lang="en-US" altLang="zh-TW" sz="3600" dirty="0">
                <a:latin typeface="標楷體" panose="03000509000000000000" pitchFamily="65" charset="-120"/>
                <a:ea typeface="標楷體" panose="03000509000000000000" pitchFamily="65" charset="-120"/>
              </a:rPr>
              <a:t>8</a:t>
            </a:r>
            <a:r>
              <a:rPr lang="zh-TW" altLang="en-US" sz="3600" dirty="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00 </a:t>
            </a:r>
            <a:r>
              <a:rPr lang="zh-TW" altLang="en-US" sz="3600" dirty="0">
                <a:latin typeface="標楷體" panose="03000509000000000000" pitchFamily="65" charset="-120"/>
                <a:ea typeface="標楷體" panose="03000509000000000000" pitchFamily="65" charset="-120"/>
              </a:rPr>
              <a:t>至 下午 </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a:t>
            </a:r>
            <a:r>
              <a:rPr lang="en-US" altLang="zh-TW" sz="3600" dirty="0">
                <a:latin typeface="標楷體" panose="03000509000000000000" pitchFamily="65" charset="-120"/>
                <a:ea typeface="標楷體" panose="03000509000000000000" pitchFamily="65" charset="-120"/>
              </a:rPr>
              <a:t>00</a:t>
            </a:r>
          </a:p>
          <a:p>
            <a:r>
              <a:rPr lang="zh-TW" altLang="en-US" sz="3600" dirty="0">
                <a:latin typeface="標楷體" panose="03000509000000000000" pitchFamily="65" charset="-120"/>
                <a:ea typeface="標楷體" panose="03000509000000000000" pitchFamily="65" charset="-120"/>
              </a:rPr>
              <a:t>地點：桃園小巨蛋</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73" y="3230424"/>
            <a:ext cx="4482135" cy="3171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桃園小巨蛋 的圖片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230424"/>
            <a:ext cx="4186296" cy="317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597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16832"/>
            <a:ext cx="6918687"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1"/>
          <p:cNvSpPr txBox="1">
            <a:spLocks/>
          </p:cNvSpPr>
          <p:nvPr/>
        </p:nvSpPr>
        <p:spPr>
          <a:xfrm>
            <a:off x="897379" y="569912"/>
            <a:ext cx="7643192"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6600" dirty="0">
                <a:latin typeface="標楷體" panose="03000509000000000000" pitchFamily="65" charset="-120"/>
                <a:ea typeface="標楷體" panose="03000509000000000000" pitchFamily="65" charset="-120"/>
              </a:rPr>
              <a:t>氟漆（小學一年級）</a:t>
            </a:r>
          </a:p>
        </p:txBody>
      </p:sp>
      <p:sp>
        <p:nvSpPr>
          <p:cNvPr id="4"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6</a:t>
            </a:fld>
            <a:endParaRPr lang="en-US" altLang="zh-TW" sz="3600" dirty="0"/>
          </a:p>
        </p:txBody>
      </p:sp>
    </p:spTree>
    <p:extLst>
      <p:ext uri="{BB962C8B-B14F-4D97-AF65-F5344CB8AC3E}">
        <p14:creationId xmlns:p14="http://schemas.microsoft.com/office/powerpoint/2010/main" val="2520839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ic2.ooopic.com/11/82/32/66bOOOPIC7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166"/>
            <a:ext cx="9180512" cy="692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997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85173"/>
            <a:ext cx="8249149" cy="5824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411760" y="1116000"/>
            <a:ext cx="648072" cy="461665"/>
          </a:xfrm>
          <a:prstGeom prst="rect">
            <a:avLst/>
          </a:prstGeom>
          <a:solidFill>
            <a:schemeClr val="bg1"/>
          </a:solidFill>
        </p:spPr>
        <p:txBody>
          <a:bodyPr wrap="square" rtlCol="0">
            <a:spAutoFit/>
          </a:bodyPr>
          <a:lstStyle/>
          <a:p>
            <a:r>
              <a:rPr lang="en-US" altLang="zh-TW"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108</a:t>
            </a:r>
            <a:endPar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7</a:t>
            </a:fld>
            <a:endParaRPr lang="en-US" altLang="zh-TW" sz="3600" dirty="0"/>
          </a:p>
        </p:txBody>
      </p:sp>
    </p:spTree>
    <p:extLst>
      <p:ext uri="{BB962C8B-B14F-4D97-AF65-F5344CB8AC3E}">
        <p14:creationId xmlns:p14="http://schemas.microsoft.com/office/powerpoint/2010/main" val="111320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標題 1"/>
          <p:cNvSpPr>
            <a:spLocks noGrp="1"/>
          </p:cNvSpPr>
          <p:nvPr>
            <p:ph type="title"/>
          </p:nvPr>
        </p:nvSpPr>
        <p:spPr bwMode="auto">
          <a:xfrm>
            <a:off x="684213" y="260350"/>
            <a:ext cx="7772400" cy="1512888"/>
          </a:xfrm>
        </p:spPr>
        <p:txBody>
          <a:bodyPr wrap="square" numCol="1" compatLnSpc="1">
            <a:prstTxWarp prst="textNoShape">
              <a:avLst/>
            </a:prstTxWarp>
          </a:bodyPr>
          <a:lstStyle/>
          <a:p>
            <a:pPr marL="0" indent="0" algn="ctr" eaLnBrk="1" hangingPunct="1">
              <a:buFont typeface="Georgia" pitchFamily="18" charset="0"/>
              <a:buNone/>
            </a:pPr>
            <a:r>
              <a:rPr lang="en-US" altLang="zh-TW" sz="4000">
                <a:solidFill>
                  <a:srgbClr val="7030A0"/>
                </a:solidFill>
                <a:effectLst/>
              </a:rPr>
              <a:t>72</a:t>
            </a:r>
            <a:r>
              <a:rPr lang="zh-TW" altLang="zh-TW" sz="4000">
                <a:solidFill>
                  <a:srgbClr val="7030A0"/>
                </a:solidFill>
                <a:effectLst/>
              </a:rPr>
              <a:t>月齡兒童塗氟社區巡迴服務</a:t>
            </a:r>
            <a:br>
              <a:rPr lang="en-US" altLang="zh-TW" sz="4000">
                <a:solidFill>
                  <a:srgbClr val="7030A0"/>
                </a:solidFill>
                <a:effectLst/>
              </a:rPr>
            </a:br>
            <a:r>
              <a:rPr lang="zh-TW" altLang="zh-TW" sz="4000">
                <a:solidFill>
                  <a:srgbClr val="7030A0"/>
                </a:solidFill>
                <a:effectLst/>
              </a:rPr>
              <a:t>牙醫師到幼稚園所塗氟</a:t>
            </a:r>
          </a:p>
        </p:txBody>
      </p:sp>
      <p:sp>
        <p:nvSpPr>
          <p:cNvPr id="3" name="文字版面配置區 2"/>
          <p:cNvSpPr>
            <a:spLocks noGrp="1"/>
          </p:cNvSpPr>
          <p:nvPr>
            <p:ph type="body" idx="1"/>
          </p:nvPr>
        </p:nvSpPr>
        <p:spPr>
          <a:xfrm>
            <a:off x="690563" y="2060575"/>
            <a:ext cx="7772400" cy="3960813"/>
          </a:xfrm>
        </p:spPr>
        <p:txBody>
          <a:bodyPr rtlCol="0">
            <a:normAutofit fontScale="70000" lnSpcReduction="20000"/>
          </a:bodyPr>
          <a:lstStyle/>
          <a:p>
            <a:pPr algn="l" eaLnBrk="1" fontAlgn="auto" hangingPunct="1">
              <a:buClr>
                <a:schemeClr val="accent6">
                  <a:lumMod val="75000"/>
                </a:schemeClr>
              </a:buClr>
              <a:defRPr/>
            </a:pPr>
            <a:r>
              <a:rPr lang="zh-TW" altLang="zh-TW" dirty="0"/>
              <a:t>一、牙醫師到校塗氟流程：</a:t>
            </a:r>
          </a:p>
          <a:p>
            <a:pPr algn="l" eaLnBrk="1" fontAlgn="auto" hangingPunct="1">
              <a:buClr>
                <a:schemeClr val="accent6">
                  <a:lumMod val="75000"/>
                </a:schemeClr>
              </a:buClr>
              <a:defRPr/>
            </a:pPr>
            <a:r>
              <a:rPr lang="zh-TW" altLang="zh-TW" b="1" dirty="0">
                <a:solidFill>
                  <a:srgbClr val="C00000"/>
                </a:solidFill>
              </a:rPr>
              <a:t>步驟一</a:t>
            </a:r>
            <a:r>
              <a:rPr lang="zh-TW" altLang="zh-TW" dirty="0"/>
              <a:t>、以幼稚園所之邀請函或公文為憑，到校提供「塗氟」服務，僅限單一塗氟項目，不得從</a:t>
            </a:r>
            <a:r>
              <a:rPr lang="en-US" altLang="zh-TW" dirty="0"/>
              <a:t> </a:t>
            </a:r>
          </a:p>
          <a:p>
            <a:pPr algn="l" eaLnBrk="1" fontAlgn="auto" hangingPunct="1">
              <a:buClr>
                <a:schemeClr val="accent6">
                  <a:lumMod val="75000"/>
                </a:schemeClr>
              </a:buClr>
              <a:defRPr/>
            </a:pPr>
            <a:r>
              <a:rPr lang="en-US" altLang="zh-TW" dirty="0"/>
              <a:t>              </a:t>
            </a:r>
            <a:r>
              <a:rPr lang="zh-TW" altLang="zh-TW" dirty="0"/>
              <a:t>事其他醫療行為。</a:t>
            </a:r>
          </a:p>
          <a:p>
            <a:pPr algn="l" eaLnBrk="1" fontAlgn="auto" hangingPunct="1">
              <a:buClr>
                <a:schemeClr val="accent6">
                  <a:lumMod val="75000"/>
                </a:schemeClr>
              </a:buClr>
              <a:defRPr/>
            </a:pPr>
            <a:r>
              <a:rPr lang="zh-TW" altLang="zh-TW" b="1" dirty="0">
                <a:solidFill>
                  <a:srgbClr val="C00000"/>
                </a:solidFill>
              </a:rPr>
              <a:t>步驟二</a:t>
            </a:r>
            <a:r>
              <a:rPr lang="zh-TW" altLang="zh-TW" dirty="0"/>
              <a:t>、行前先向台北市政府衛生局醫護處申請</a:t>
            </a:r>
            <a:r>
              <a:rPr lang="zh-TW" altLang="zh-TW" b="1" dirty="0">
                <a:solidFill>
                  <a:srgbClr val="FF0000"/>
                </a:solidFill>
              </a:rPr>
              <a:t>「支援報備」</a:t>
            </a:r>
            <a:r>
              <a:rPr lang="zh-TW" altLang="zh-TW" dirty="0"/>
              <a:t>，獲准後才可到校施作塗氟服務。</a:t>
            </a:r>
          </a:p>
          <a:p>
            <a:pPr algn="l" eaLnBrk="1" fontAlgn="auto" hangingPunct="1">
              <a:buClr>
                <a:schemeClr val="accent6">
                  <a:lumMod val="75000"/>
                </a:schemeClr>
              </a:buClr>
              <a:defRPr/>
            </a:pPr>
            <a:r>
              <a:rPr lang="zh-TW" altLang="zh-TW" b="1" dirty="0">
                <a:solidFill>
                  <a:srgbClr val="C00000"/>
                </a:solidFill>
              </a:rPr>
              <a:t>步驟三</a:t>
            </a:r>
            <a:r>
              <a:rPr lang="zh-TW" altLang="zh-TW" dirty="0"/>
              <a:t>、牙醫師需備妥：</a:t>
            </a:r>
          </a:p>
          <a:p>
            <a:pPr algn="l" eaLnBrk="1" fontAlgn="auto" hangingPunct="1">
              <a:buClr>
                <a:schemeClr val="accent6">
                  <a:lumMod val="75000"/>
                </a:schemeClr>
              </a:buClr>
              <a:defRPr/>
            </a:pPr>
            <a:r>
              <a:rPr lang="zh-TW" altLang="zh-TW" dirty="0"/>
              <a:t>　　　　１、手提電腦（請廠商加裝申報軟體網路版，並可與診所的電腦連線）。</a:t>
            </a:r>
          </a:p>
          <a:p>
            <a:pPr algn="l" eaLnBrk="1" fontAlgn="auto" hangingPunct="1">
              <a:buClr>
                <a:schemeClr val="accent6">
                  <a:lumMod val="75000"/>
                </a:schemeClr>
              </a:buClr>
              <a:defRPr/>
            </a:pPr>
            <a:r>
              <a:rPr lang="zh-TW" altLang="zh-TW" dirty="0"/>
              <a:t>　　　　２、健保卡讀卡機。</a:t>
            </a:r>
          </a:p>
          <a:p>
            <a:pPr algn="l" eaLnBrk="1" fontAlgn="auto" hangingPunct="1">
              <a:buClr>
                <a:schemeClr val="accent6">
                  <a:lumMod val="75000"/>
                </a:schemeClr>
              </a:buClr>
              <a:defRPr/>
            </a:pPr>
            <a:r>
              <a:rPr lang="zh-TW" altLang="zh-TW" dirty="0"/>
              <a:t>　　　　３、塗氟資材。（規定為</a:t>
            </a:r>
            <a:r>
              <a:rPr lang="en-US" altLang="zh-TW" dirty="0"/>
              <a:t>8500ppm</a:t>
            </a:r>
            <a:r>
              <a:rPr lang="zh-TW" altLang="zh-TW" dirty="0"/>
              <a:t>以上之氟漆，且有衛生署認證。）</a:t>
            </a:r>
          </a:p>
          <a:p>
            <a:pPr algn="l" eaLnBrk="1" fontAlgn="auto" hangingPunct="1">
              <a:buClr>
                <a:schemeClr val="accent6">
                  <a:lumMod val="75000"/>
                </a:schemeClr>
              </a:buClr>
              <a:defRPr/>
            </a:pPr>
            <a:r>
              <a:rPr lang="en-US" altLang="zh-TW" dirty="0"/>
              <a:t>             </a:t>
            </a:r>
            <a:r>
              <a:rPr lang="zh-TW" altLang="zh-TW" dirty="0"/>
              <a:t>４、建議攜帶一名助理同行。</a:t>
            </a:r>
          </a:p>
          <a:p>
            <a:pPr algn="l" eaLnBrk="1" fontAlgn="auto" hangingPunct="1">
              <a:buClr>
                <a:schemeClr val="accent6">
                  <a:lumMod val="75000"/>
                </a:schemeClr>
              </a:buClr>
              <a:defRPr/>
            </a:pPr>
            <a:r>
              <a:rPr lang="zh-TW" altLang="zh-TW" b="1" dirty="0">
                <a:solidFill>
                  <a:srgbClr val="C00000"/>
                </a:solidFill>
              </a:rPr>
              <a:t>步驟四</a:t>
            </a:r>
            <a:r>
              <a:rPr lang="zh-TW" altLang="zh-TW" dirty="0"/>
              <a:t>、施作塗氟同時完成：</a:t>
            </a:r>
            <a:r>
              <a:rPr lang="zh-TW" altLang="zh-TW" u="sng" dirty="0"/>
              <a:t>衛教</a:t>
            </a:r>
            <a:r>
              <a:rPr lang="zh-TW" altLang="zh-TW" dirty="0"/>
              <a:t>、</a:t>
            </a:r>
            <a:r>
              <a:rPr lang="zh-TW" altLang="zh-TW" u="sng" dirty="0"/>
              <a:t>刷健保卡</a:t>
            </a:r>
            <a:r>
              <a:rPr lang="zh-TW" altLang="zh-TW" dirty="0"/>
              <a:t>、</a:t>
            </a:r>
            <a:r>
              <a:rPr lang="zh-TW" altLang="zh-TW" u="sng" dirty="0"/>
              <a:t>病歷記載</a:t>
            </a:r>
            <a:r>
              <a:rPr lang="zh-TW" altLang="zh-TW" dirty="0"/>
              <a:t>、</a:t>
            </a:r>
            <a:r>
              <a:rPr lang="zh-TW" altLang="zh-TW" u="sng" dirty="0"/>
              <a:t>家長同意書回收</a:t>
            </a:r>
            <a:r>
              <a:rPr lang="zh-TW" altLang="zh-TW" dirty="0"/>
              <a:t>、</a:t>
            </a:r>
            <a:r>
              <a:rPr lang="zh-TW" altLang="zh-TW" u="sng" dirty="0"/>
              <a:t>開立收據及塗氟回</a:t>
            </a:r>
            <a:endParaRPr lang="en-US" altLang="zh-TW" u="sng" dirty="0"/>
          </a:p>
          <a:p>
            <a:pPr algn="l" eaLnBrk="1" fontAlgn="auto" hangingPunct="1">
              <a:buClr>
                <a:schemeClr val="accent6">
                  <a:lumMod val="75000"/>
                </a:schemeClr>
              </a:buClr>
              <a:defRPr/>
            </a:pPr>
            <a:r>
              <a:rPr lang="en-US" altLang="zh-TW" dirty="0"/>
              <a:t>              </a:t>
            </a:r>
            <a:r>
              <a:rPr lang="zh-TW" altLang="zh-TW" u="sng" dirty="0"/>
              <a:t>覆三聯單</a:t>
            </a:r>
            <a:r>
              <a:rPr lang="zh-TW" altLang="zh-TW" dirty="0"/>
              <a:t>。</a:t>
            </a:r>
          </a:p>
          <a:p>
            <a:pPr algn="l" eaLnBrk="1" fontAlgn="auto" hangingPunct="1">
              <a:spcBef>
                <a:spcPts val="1200"/>
              </a:spcBef>
              <a:buClr>
                <a:schemeClr val="accent6">
                  <a:lumMod val="75000"/>
                </a:schemeClr>
              </a:buClr>
              <a:defRPr/>
            </a:pPr>
            <a:r>
              <a:rPr lang="zh-TW" altLang="zh-TW" dirty="0"/>
              <a:t>二、牙醫師到校塗氟注意事項：</a:t>
            </a:r>
          </a:p>
          <a:p>
            <a:pPr algn="l" eaLnBrk="1" fontAlgn="auto" hangingPunct="1">
              <a:buClr>
                <a:schemeClr val="accent6">
                  <a:lumMod val="75000"/>
                </a:schemeClr>
              </a:buClr>
              <a:defRPr/>
            </a:pPr>
            <a:r>
              <a:rPr lang="en-US" altLang="zh-TW" dirty="0"/>
              <a:t>   </a:t>
            </a:r>
            <a:r>
              <a:rPr lang="zh-TW" altLang="zh-TW" dirty="0"/>
              <a:t>（一</a:t>
            </a:r>
            <a:r>
              <a:rPr lang="zh-TW" altLang="en-US" dirty="0"/>
              <a:t>）</a:t>
            </a:r>
            <a:r>
              <a:rPr lang="zh-TW" altLang="zh-TW" dirty="0"/>
              <a:t>為維護醫療品質，每位牙醫師到校塗氟</a:t>
            </a:r>
            <a:r>
              <a:rPr lang="zh-TW" altLang="zh-TW" b="1" dirty="0">
                <a:solidFill>
                  <a:srgbClr val="FF0000"/>
                </a:solidFill>
              </a:rPr>
              <a:t>每診次限施作</a:t>
            </a:r>
            <a:r>
              <a:rPr lang="en-US" altLang="zh-TW" b="1" dirty="0">
                <a:solidFill>
                  <a:srgbClr val="FF0000"/>
                </a:solidFill>
              </a:rPr>
              <a:t>30</a:t>
            </a:r>
            <a:r>
              <a:rPr lang="zh-TW" altLang="zh-TW" b="1" dirty="0">
                <a:solidFill>
                  <a:srgbClr val="FF0000"/>
                </a:solidFill>
              </a:rPr>
              <a:t>人</a:t>
            </a:r>
            <a:r>
              <a:rPr lang="zh-TW" altLang="zh-TW" dirty="0"/>
              <a:t>。</a:t>
            </a:r>
          </a:p>
          <a:p>
            <a:pPr algn="l" eaLnBrk="1" fontAlgn="t" hangingPunct="1">
              <a:buClr>
                <a:schemeClr val="accent6">
                  <a:lumMod val="75000"/>
                </a:schemeClr>
              </a:buClr>
              <a:defRPr/>
            </a:pPr>
            <a:r>
              <a:rPr lang="en-US" altLang="zh-TW" dirty="0"/>
              <a:t>   </a:t>
            </a:r>
            <a:r>
              <a:rPr lang="zh-TW" altLang="zh-TW" dirty="0"/>
              <a:t>（二</a:t>
            </a:r>
            <a:r>
              <a:rPr lang="zh-TW" altLang="en-US" dirty="0"/>
              <a:t>）</a:t>
            </a:r>
            <a:r>
              <a:rPr lang="zh-TW" altLang="zh-TW" dirty="0"/>
              <a:t>到校塗氟</a:t>
            </a:r>
            <a:r>
              <a:rPr lang="zh-TW" altLang="zh-TW" b="1" dirty="0">
                <a:solidFill>
                  <a:srgbClr val="FF0000"/>
                </a:solidFill>
              </a:rPr>
              <a:t>不收掛號費及部份負擔</a:t>
            </a:r>
            <a:r>
              <a:rPr lang="zh-TW" altLang="zh-TW" dirty="0"/>
              <a:t>，且</a:t>
            </a:r>
            <a:r>
              <a:rPr lang="zh-TW" altLang="zh-TW" b="1" dirty="0">
                <a:solidFill>
                  <a:srgbClr val="FF0000"/>
                </a:solidFill>
              </a:rPr>
              <a:t>不得申報「診察費」</a:t>
            </a:r>
            <a:r>
              <a:rPr lang="zh-TW" altLang="zh-TW" dirty="0"/>
              <a:t>，因診察費僅限於診所有併同</a:t>
            </a:r>
            <a:endParaRPr lang="en-US" altLang="zh-TW" dirty="0"/>
          </a:p>
          <a:p>
            <a:pPr algn="l" eaLnBrk="1" fontAlgn="t" hangingPunct="1">
              <a:buClr>
                <a:schemeClr val="accent6">
                  <a:lumMod val="75000"/>
                </a:schemeClr>
              </a:buClr>
              <a:defRPr/>
            </a:pPr>
            <a:r>
              <a:rPr lang="zh-TW" altLang="en-US" dirty="0"/>
              <a:t>　　　　</a:t>
            </a:r>
            <a:r>
              <a:rPr lang="zh-TW" altLang="zh-TW" dirty="0"/>
              <a:t>其他口腔疾病診療時始得申報。</a:t>
            </a:r>
          </a:p>
          <a:p>
            <a:pPr algn="l" eaLnBrk="1" fontAlgn="auto" hangingPunct="1">
              <a:spcBef>
                <a:spcPts val="1200"/>
              </a:spcBef>
              <a:buClr>
                <a:schemeClr val="accent6">
                  <a:lumMod val="75000"/>
                </a:schemeClr>
              </a:buClr>
              <a:defRPr/>
            </a:pPr>
            <a:endParaRPr lang="zh-TW" altLang="en-US" dirty="0">
              <a:solidFill>
                <a:schemeClr val="tx1"/>
              </a:solidFill>
            </a:endParaRPr>
          </a:p>
        </p:txBody>
      </p:sp>
      <p:sp>
        <p:nvSpPr>
          <p:cNvPr id="4"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8</a:t>
            </a:fld>
            <a:endParaRPr lang="en-US" altLang="zh-TW" sz="3600" dirty="0"/>
          </a:p>
        </p:txBody>
      </p:sp>
    </p:spTree>
    <p:extLst>
      <p:ext uri="{BB962C8B-B14F-4D97-AF65-F5344CB8AC3E}">
        <p14:creationId xmlns:p14="http://schemas.microsoft.com/office/powerpoint/2010/main" val="269351298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35"/>
          <p:cNvSpPr>
            <a:spLocks noChangeArrowheads="1" noChangeShapeType="1" noTextEdit="1"/>
          </p:cNvSpPr>
          <p:nvPr/>
        </p:nvSpPr>
        <p:spPr bwMode="auto">
          <a:xfrm>
            <a:off x="899592" y="548680"/>
            <a:ext cx="7416824" cy="2400970"/>
          </a:xfrm>
          <a:prstGeom prst="rect">
            <a:avLst/>
          </a:prstGeom>
        </p:spPr>
        <p:txBody>
          <a:bodyPr wrap="none" fromWordArt="1">
            <a:prstTxWarp prst="textPlain">
              <a:avLst>
                <a:gd name="adj" fmla="val 50000"/>
              </a:avLst>
            </a:prstTxWarp>
          </a:bodyPr>
          <a:lstStyle/>
          <a:p>
            <a:pPr algn="ctr" eaLnBrk="0" fontAlgn="base" hangingPunct="0">
              <a:lnSpc>
                <a:spcPct val="70000"/>
              </a:lnSpc>
              <a:spcBef>
                <a:spcPct val="50000"/>
              </a:spcBef>
              <a:spcAft>
                <a:spcPct val="0"/>
              </a:spcAft>
            </a:pPr>
            <a:endParaRPr lang="zh-TW" altLang="en-US" sz="3600" b="1" kern="10" dirty="0">
              <a:ln w="12700">
                <a:solidFill>
                  <a:srgbClr val="EAEAEA"/>
                </a:solidFill>
                <a:round/>
                <a:headEnd/>
                <a:tailEnd/>
              </a:ln>
              <a:solidFill>
                <a:srgbClr val="0070C0"/>
              </a:solidFill>
              <a:effectLst>
                <a:outerShdw dist="35921" dir="2700000" sy="50000" kx="2115830" algn="bl" rotWithShape="0">
                  <a:srgbClr val="C0C0C0"/>
                </a:outerShdw>
              </a:effectLst>
              <a:latin typeface="華康少女文字W5"/>
              <a:ea typeface="標楷體" pitchFamily="65" charset="-120"/>
            </a:endParaRPr>
          </a:p>
        </p:txBody>
      </p:sp>
      <p:sp>
        <p:nvSpPr>
          <p:cNvPr id="7" name="WordArt 35"/>
          <p:cNvSpPr>
            <a:spLocks noChangeArrowheads="1" noChangeShapeType="1" noTextEdit="1"/>
          </p:cNvSpPr>
          <p:nvPr/>
        </p:nvSpPr>
        <p:spPr bwMode="auto">
          <a:xfrm>
            <a:off x="2699792" y="3356992"/>
            <a:ext cx="4032448" cy="2952328"/>
          </a:xfrm>
          <a:prstGeom prst="rect">
            <a:avLst/>
          </a:prstGeom>
        </p:spPr>
        <p:txBody>
          <a:bodyPr wrap="none" fromWordArt="1">
            <a:prstTxWarp prst="textPlain">
              <a:avLst>
                <a:gd name="adj" fmla="val 50000"/>
              </a:avLst>
            </a:prstTxWarp>
          </a:bodyPr>
          <a:lstStyle/>
          <a:p>
            <a:pPr algn="ctr" eaLnBrk="0" fontAlgn="base" hangingPunct="0">
              <a:lnSpc>
                <a:spcPct val="70000"/>
              </a:lnSpc>
              <a:spcBef>
                <a:spcPct val="50000"/>
              </a:spcBef>
              <a:spcAft>
                <a:spcPct val="0"/>
              </a:spcAft>
            </a:pPr>
            <a:endParaRPr lang="zh-TW" altLang="en-US" sz="3600" b="1" kern="10" dirty="0">
              <a:ln w="12700">
                <a:solidFill>
                  <a:srgbClr val="EAEAEA"/>
                </a:solidFill>
                <a:round/>
                <a:headEnd/>
                <a:tailEnd/>
              </a:ln>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l="50000" t="50000" r="50000" b="50000"/>
                </a:path>
              </a:gradFill>
              <a:effectLst>
                <a:outerShdw dist="35921" dir="2700000" sy="50000" kx="2115830" algn="bl" rotWithShape="0">
                  <a:srgbClr val="C0C0C0"/>
                </a:outerShdw>
              </a:effectLst>
              <a:latin typeface="華康少女文字W5"/>
              <a:ea typeface="標楷體" pitchFamily="65" charset="-12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86" y="332656"/>
            <a:ext cx="1011872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1260" y="1844824"/>
            <a:ext cx="13811985" cy="465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投影片編號版面配置區 3"/>
          <p:cNvSpPr>
            <a:spLocks noGrp="1"/>
          </p:cNvSpPr>
          <p:nvPr>
            <p:ph type="sldNum" sz="quarter" idx="12"/>
          </p:nvPr>
        </p:nvSpPr>
        <p:spPr>
          <a:xfrm>
            <a:off x="8420844" y="6400800"/>
            <a:ext cx="75510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88CBCF0E-636B-4DCE-8D96-35FE649B6784}" type="slidenum">
              <a:rPr lang="en-US" altLang="zh-TW" sz="3600"/>
              <a:pPr>
                <a:defRPr/>
              </a:pPr>
              <a:t>9</a:t>
            </a:fld>
            <a:endParaRPr lang="en-US" altLang="zh-TW" sz="3600" dirty="0"/>
          </a:p>
        </p:txBody>
      </p:sp>
    </p:spTree>
    <p:extLst>
      <p:ext uri="{BB962C8B-B14F-4D97-AF65-F5344CB8AC3E}">
        <p14:creationId xmlns:p14="http://schemas.microsoft.com/office/powerpoint/2010/main" val="413476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空白簡報">
  <a:themeElements>
    <a:clrScheme name="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空白簡報">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tIns="144000">
        <a:spAutoFit/>
      </a:bodyPr>
      <a:lstStyle>
        <a:defPPr>
          <a:defRPr sz="3200" dirty="0" smtClean="0">
            <a:solidFill>
              <a:srgbClr val="FF0000"/>
            </a:solidFill>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70000"/>
          </a:lnSpc>
          <a:spcBef>
            <a:spcPct val="50000"/>
          </a:spcBef>
          <a:spcAft>
            <a:spcPct val="0"/>
          </a:spcAft>
          <a:buClrTx/>
          <a:buSzTx/>
          <a:buFontTx/>
          <a:buNone/>
          <a:tabLst/>
          <a:defRPr kumimoji="0" lang="en-US" sz="4400" b="0" i="0" u="none" strike="noStrike" cap="none" normalizeH="0" baseline="0" smtClean="0">
            <a:ln>
              <a:noFill/>
            </a:ln>
            <a:solidFill>
              <a:srgbClr val="FF0066"/>
            </a:solidFill>
            <a:effectLst>
              <a:outerShdw blurRad="38100" dist="38100" dir="2700000" algn="tl">
                <a:srgbClr val="000000">
                  <a:alpha val="43137"/>
                </a:srgbClr>
              </a:outerShdw>
            </a:effectLst>
            <a:latin typeface="標楷體" pitchFamily="65" charset="-120"/>
            <a:ea typeface="標楷體" pitchFamily="65" charset="-120"/>
          </a:defRPr>
        </a:defPPr>
      </a:lstStyle>
    </a:lnDef>
  </a:objectDefaults>
  <a:extraClrSchemeLst>
    <a:extraClrScheme>
      <a:clrScheme name="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空白簡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空白簡報 3">
        <a:dk1>
          <a:srgbClr val="000000"/>
        </a:dk1>
        <a:lt1>
          <a:srgbClr val="FFFFCC"/>
        </a:lt1>
        <a:dk2>
          <a:srgbClr val="808000"/>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空白簡報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空白簡報 5">
        <a:dk1>
          <a:srgbClr val="000000"/>
        </a:dk1>
        <a:lt1>
          <a:srgbClr val="FFFFFF"/>
        </a:lt1>
        <a:dk2>
          <a:srgbClr val="000000"/>
        </a:dk2>
        <a:lt2>
          <a:srgbClr val="969696"/>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空白簡報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空白簡報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氣流">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氣流">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氣流">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f03461883">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239_TF03461883.potx" id="{3695179C-43BF-4D9E-8864-ABA95A1F4787}" vid="{287F8A78-20E1-4B79-BD19-FA60BDB2072A}"/>
    </a:ext>
  </a:extLst>
</a:theme>
</file>

<file path=ppt/theme/theme6.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1312</TotalTime>
  <Words>1557</Words>
  <Application>Microsoft Office PowerPoint</Application>
  <PresentationFormat>如螢幕大小 (4:3)</PresentationFormat>
  <Paragraphs>293</Paragraphs>
  <Slides>60</Slides>
  <Notes>12</Notes>
  <HiddenSlides>0</HiddenSlides>
  <MMClips>0</MMClips>
  <ScaleCrop>false</ScaleCrop>
  <HeadingPairs>
    <vt:vector size="8" baseType="variant">
      <vt:variant>
        <vt:lpstr>使用字型</vt:lpstr>
      </vt:variant>
      <vt:variant>
        <vt:i4>12</vt:i4>
      </vt:variant>
      <vt:variant>
        <vt:lpstr>佈景主題</vt:lpstr>
      </vt:variant>
      <vt:variant>
        <vt:i4>6</vt:i4>
      </vt:variant>
      <vt:variant>
        <vt:lpstr>內嵌 OLE 伺服程式</vt:lpstr>
      </vt:variant>
      <vt:variant>
        <vt:i4>1</vt:i4>
      </vt:variant>
      <vt:variant>
        <vt:lpstr>投影片標題</vt:lpstr>
      </vt:variant>
      <vt:variant>
        <vt:i4>60</vt:i4>
      </vt:variant>
    </vt:vector>
  </HeadingPairs>
  <TitlesOfParts>
    <vt:vector size="79" baseType="lpstr">
      <vt:lpstr>華康少女文字W5</vt:lpstr>
      <vt:lpstr>微軟正黑體</vt:lpstr>
      <vt:lpstr>新細明體</vt:lpstr>
      <vt:lpstr>標楷體</vt:lpstr>
      <vt:lpstr>Arial</vt:lpstr>
      <vt:lpstr>Calibri</vt:lpstr>
      <vt:lpstr>Comic Sans MS</vt:lpstr>
      <vt:lpstr>Georgia</vt:lpstr>
      <vt:lpstr>Perpetua</vt:lpstr>
      <vt:lpstr>Times New Roman</vt:lpstr>
      <vt:lpstr>Trebuchet MS</vt:lpstr>
      <vt:lpstr>Wingdings</vt:lpstr>
      <vt:lpstr>Office 佈景主題</vt:lpstr>
      <vt:lpstr>空白簡報</vt:lpstr>
      <vt:lpstr>氣流</vt:lpstr>
      <vt:lpstr>預設簡報設計</vt:lpstr>
      <vt:lpstr>tf03461883</vt:lpstr>
      <vt:lpstr>1_預設簡報設計</vt:lpstr>
      <vt:lpstr>圖表</vt:lpstr>
      <vt:lpstr>PowerPoint 簡報</vt:lpstr>
      <vt:lpstr>校園學童 口腔保健要點</vt:lpstr>
      <vt:lpstr>1.氟漆（小學一年級）</vt:lpstr>
      <vt:lpstr>PowerPoint 簡報</vt:lpstr>
      <vt:lpstr>1.氟漆（小學一年級）</vt:lpstr>
      <vt:lpstr>PowerPoint 簡報</vt:lpstr>
      <vt:lpstr>PowerPoint 簡報</vt:lpstr>
      <vt:lpstr>72月齡兒童塗氟社區巡迴服務 牙醫師到幼稚園所塗氟</vt:lpstr>
      <vt:lpstr>PowerPoint 簡報</vt:lpstr>
      <vt:lpstr>PowerPoint 簡報</vt:lpstr>
      <vt:lpstr>PowerPoint 簡報</vt:lpstr>
      <vt:lpstr>PowerPoint 簡報</vt:lpstr>
      <vt:lpstr>PowerPoint 簡報</vt:lpstr>
      <vt:lpstr>PowerPoint 簡報</vt:lpstr>
      <vt:lpstr>1.氟漆（小學一年級）</vt:lpstr>
      <vt:lpstr>PowerPoint 簡報</vt:lpstr>
      <vt:lpstr>PowerPoint 簡報</vt:lpstr>
      <vt:lpstr>PowerPoint 簡報</vt:lpstr>
      <vt:lpstr>PowerPoint 簡報</vt:lpstr>
      <vt:lpstr>PowerPoint 簡報</vt:lpstr>
      <vt:lpstr>PowerPoint 簡報</vt:lpstr>
      <vt:lpstr>PowerPoint 簡報</vt:lpstr>
      <vt:lpstr>1.氟漆（小學一年級）</vt:lpstr>
      <vt:lpstr>兒童窩溝封填補助</vt:lpstr>
      <vt:lpstr>PowerPoint 簡報</vt:lpstr>
      <vt:lpstr>PowerPoint 簡報</vt:lpstr>
      <vt:lpstr>PowerPoint 簡報</vt:lpstr>
      <vt:lpstr>1.氟漆（小學一年級）</vt:lpstr>
      <vt:lpstr>PowerPoint 簡報</vt:lpstr>
      <vt:lpstr>PowerPoint 簡報</vt:lpstr>
      <vt:lpstr>PowerPoint 簡報</vt:lpstr>
      <vt:lpstr>PowerPoint 簡報</vt:lpstr>
      <vt:lpstr>1.氟漆（小學一年級）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常見飲料的酸鹼度與酸蝕潛在性</vt:lpstr>
      <vt:lpstr>PowerPoint 簡報</vt:lpstr>
      <vt:lpstr>1.氟漆（小學一年級）</vt:lpstr>
      <vt:lpstr>PowerPoint 簡報</vt:lpstr>
      <vt:lpstr>PowerPoint 簡報</vt:lpstr>
      <vt:lpstr>PowerPoint 簡報</vt:lpstr>
      <vt:lpstr>PowerPoint 簡報</vt:lpstr>
      <vt:lpstr>PowerPoint 簡報</vt:lpstr>
    </vt:vector>
  </TitlesOfParts>
  <Company>SYNNEX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 ??????</cp:lastModifiedBy>
  <cp:revision>98</cp:revision>
  <dcterms:created xsi:type="dcterms:W3CDTF">2015-01-31T09:44:06Z</dcterms:created>
  <dcterms:modified xsi:type="dcterms:W3CDTF">2019-08-28T03:18:48Z</dcterms:modified>
</cp:coreProperties>
</file>